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4"/>
  </p:sldMasterIdLst>
  <p:notesMasterIdLst>
    <p:notesMasterId r:id="rId36"/>
  </p:notesMasterIdLst>
  <p:handoutMasterIdLst>
    <p:handoutMasterId r:id="rId37"/>
  </p:handoutMasterIdLst>
  <p:sldIdLst>
    <p:sldId id="256" r:id="rId5"/>
    <p:sldId id="346" r:id="rId6"/>
    <p:sldId id="258" r:id="rId7"/>
    <p:sldId id="355" r:id="rId8"/>
    <p:sldId id="409" r:id="rId9"/>
    <p:sldId id="389" r:id="rId10"/>
    <p:sldId id="461" r:id="rId11"/>
    <p:sldId id="463" r:id="rId12"/>
    <p:sldId id="464" r:id="rId13"/>
    <p:sldId id="465" r:id="rId14"/>
    <p:sldId id="466" r:id="rId15"/>
    <p:sldId id="467" r:id="rId16"/>
    <p:sldId id="469" r:id="rId17"/>
    <p:sldId id="470" r:id="rId18"/>
    <p:sldId id="468" r:id="rId19"/>
    <p:sldId id="453" r:id="rId20"/>
    <p:sldId id="471" r:id="rId21"/>
    <p:sldId id="455" r:id="rId22"/>
    <p:sldId id="460" r:id="rId23"/>
    <p:sldId id="458" r:id="rId24"/>
    <p:sldId id="459" r:id="rId25"/>
    <p:sldId id="456" r:id="rId26"/>
    <p:sldId id="472" r:id="rId27"/>
    <p:sldId id="450" r:id="rId28"/>
    <p:sldId id="451" r:id="rId29"/>
    <p:sldId id="438" r:id="rId30"/>
    <p:sldId id="439" r:id="rId31"/>
    <p:sldId id="440" r:id="rId32"/>
    <p:sldId id="405" r:id="rId33"/>
    <p:sldId id="436" r:id="rId34"/>
    <p:sldId id="270" r:id="rId35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i Venâncio" initials="RV" lastIdx="7" clrIdx="0">
    <p:extLst>
      <p:ext uri="{19B8F6BF-5375-455C-9EA6-DF929625EA0E}">
        <p15:presenceInfo xmlns:p15="http://schemas.microsoft.com/office/powerpoint/2012/main" userId="S-1-5-21-2915997116-4131603029-1789207793-42793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050"/>
    <a:srgbClr val="040404"/>
    <a:srgbClr val="FFFFFF"/>
    <a:srgbClr val="003399"/>
    <a:srgbClr val="9AAE04"/>
    <a:srgbClr val="6785C1"/>
    <a:srgbClr val="1994A4"/>
    <a:srgbClr val="960F68"/>
    <a:srgbClr val="DDB322"/>
    <a:srgbClr val="E39F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05" autoAdjust="0"/>
    <p:restoredTop sz="94533" autoAdjust="0"/>
  </p:normalViewPr>
  <p:slideViewPr>
    <p:cSldViewPr snapToGrid="0">
      <p:cViewPr varScale="1">
        <p:scale>
          <a:sx n="113" d="100"/>
          <a:sy n="113" d="100"/>
        </p:scale>
        <p:origin x="1098" y="96"/>
      </p:cViewPr>
      <p:guideLst/>
    </p:cSldViewPr>
  </p:slideViewPr>
  <p:outlineViewPr>
    <p:cViewPr>
      <p:scale>
        <a:sx n="33" d="100"/>
        <a:sy n="33" d="100"/>
      </p:scale>
      <p:origin x="0" y="-127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8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ben Arevalo Dosuna" userId="S::rarevalo@everis.com::a2759ae2-ce75-4ad3-815d-07eba4637d9d" providerId="AD" clId="Web-{9E147FEC-8E04-447A-A396-37882DC5ECF2}"/>
    <pc:docChg chg="addSld modSld">
      <pc:chgData name="Ruben Arevalo Dosuna" userId="S::rarevalo@everis.com::a2759ae2-ce75-4ad3-815d-07eba4637d9d" providerId="AD" clId="Web-{9E147FEC-8E04-447A-A396-37882DC5ECF2}" dt="2018-09-11T17:41:36.820" v="262"/>
      <pc:docMkLst>
        <pc:docMk/>
      </pc:docMkLst>
      <pc:sldChg chg="modSp">
        <pc:chgData name="Ruben Arevalo Dosuna" userId="S::rarevalo@everis.com::a2759ae2-ce75-4ad3-815d-07eba4637d9d" providerId="AD" clId="Web-{9E147FEC-8E04-447A-A396-37882DC5ECF2}" dt="2018-09-11T17:29:26.309" v="194" actId="1076"/>
        <pc:sldMkLst>
          <pc:docMk/>
          <pc:sldMk cId="814614951" sldId="256"/>
        </pc:sldMkLst>
        <pc:spChg chg="mod">
          <ac:chgData name="Ruben Arevalo Dosuna" userId="S::rarevalo@everis.com::a2759ae2-ce75-4ad3-815d-07eba4637d9d" providerId="AD" clId="Web-{9E147FEC-8E04-447A-A396-37882DC5ECF2}" dt="2018-09-11T17:29:23.356" v="193" actId="14100"/>
          <ac:spMkLst>
            <pc:docMk/>
            <pc:sldMk cId="814614951" sldId="256"/>
            <ac:spMk id="6" creationId="{00000000-0000-0000-0000-000000000000}"/>
          </ac:spMkLst>
        </pc:spChg>
        <pc:spChg chg="mod">
          <ac:chgData name="Ruben Arevalo Dosuna" userId="S::rarevalo@everis.com::a2759ae2-ce75-4ad3-815d-07eba4637d9d" providerId="AD" clId="Web-{9E147FEC-8E04-447A-A396-37882DC5ECF2}" dt="2018-09-11T17:29:26.309" v="194" actId="1076"/>
          <ac:spMkLst>
            <pc:docMk/>
            <pc:sldMk cId="814614951" sldId="256"/>
            <ac:spMk id="7" creationId="{00000000-0000-0000-0000-000000000000}"/>
          </ac:spMkLst>
        </pc:spChg>
      </pc:sldChg>
      <pc:sldChg chg="addSp delSp modSp">
        <pc:chgData name="Ruben Arevalo Dosuna" userId="S::rarevalo@everis.com::a2759ae2-ce75-4ad3-815d-07eba4637d9d" providerId="AD" clId="Web-{9E147FEC-8E04-447A-A396-37882DC5ECF2}" dt="2018-09-11T17:29:40.403" v="196"/>
        <pc:sldMkLst>
          <pc:docMk/>
          <pc:sldMk cId="1357616486" sldId="318"/>
        </pc:sldMkLst>
        <pc:spChg chg="add del mod">
          <ac:chgData name="Ruben Arevalo Dosuna" userId="S::rarevalo@everis.com::a2759ae2-ce75-4ad3-815d-07eba4637d9d" providerId="AD" clId="Web-{9E147FEC-8E04-447A-A396-37882DC5ECF2}" dt="2018-09-11T17:29:40.403" v="196"/>
          <ac:spMkLst>
            <pc:docMk/>
            <pc:sldMk cId="1357616486" sldId="318"/>
            <ac:spMk id="3" creationId="{B00A1256-972E-4C9A-A9BB-D146F470B299}"/>
          </ac:spMkLst>
        </pc:spChg>
        <pc:spChg chg="del">
          <ac:chgData name="Ruben Arevalo Dosuna" userId="S::rarevalo@everis.com::a2759ae2-ce75-4ad3-815d-07eba4637d9d" providerId="AD" clId="Web-{9E147FEC-8E04-447A-A396-37882DC5ECF2}" dt="2018-09-11T17:29:34.919" v="195"/>
          <ac:spMkLst>
            <pc:docMk/>
            <pc:sldMk cId="1357616486" sldId="318"/>
            <ac:spMk id="23" creationId="{00000000-0000-0000-0000-000000000000}"/>
          </ac:spMkLst>
        </pc:spChg>
      </pc:sldChg>
      <pc:sldChg chg="modSp">
        <pc:chgData name="Ruben Arevalo Dosuna" userId="S::rarevalo@everis.com::a2759ae2-ce75-4ad3-815d-07eba4637d9d" providerId="AD" clId="Web-{9E147FEC-8E04-447A-A396-37882DC5ECF2}" dt="2018-09-11T17:29:06.856" v="188" actId="20577"/>
        <pc:sldMkLst>
          <pc:docMk/>
          <pc:sldMk cId="979556859" sldId="355"/>
        </pc:sldMkLst>
        <pc:spChg chg="mod">
          <ac:chgData name="Ruben Arevalo Dosuna" userId="S::rarevalo@everis.com::a2759ae2-ce75-4ad3-815d-07eba4637d9d" providerId="AD" clId="Web-{9E147FEC-8E04-447A-A396-37882DC5ECF2}" dt="2018-09-11T17:29:06.856" v="188" actId="20577"/>
          <ac:spMkLst>
            <pc:docMk/>
            <pc:sldMk cId="979556859" sldId="355"/>
            <ac:spMk id="37" creationId="{A1E04E64-AB45-6B42-BF17-93C3272AF7A0}"/>
          </ac:spMkLst>
        </pc:spChg>
      </pc:sldChg>
      <pc:sldChg chg="addSp delSp modSp">
        <pc:chgData name="Ruben Arevalo Dosuna" userId="S::rarevalo@everis.com::a2759ae2-ce75-4ad3-815d-07eba4637d9d" providerId="AD" clId="Web-{9E147FEC-8E04-447A-A396-37882DC5ECF2}" dt="2018-09-11T17:35:08.463" v="261"/>
        <pc:sldMkLst>
          <pc:docMk/>
          <pc:sldMk cId="2566697549" sldId="359"/>
        </pc:sldMkLst>
        <pc:spChg chg="add del mod">
          <ac:chgData name="Ruben Arevalo Dosuna" userId="S::rarevalo@everis.com::a2759ae2-ce75-4ad3-815d-07eba4637d9d" providerId="AD" clId="Web-{9E147FEC-8E04-447A-A396-37882DC5ECF2}" dt="2018-09-11T17:35:08.463" v="261"/>
          <ac:spMkLst>
            <pc:docMk/>
            <pc:sldMk cId="2566697549" sldId="359"/>
            <ac:spMk id="3" creationId="{CDE8FE3F-E2E3-4C47-9749-DD0824A94423}"/>
          </ac:spMkLst>
        </pc:spChg>
        <pc:spChg chg="del">
          <ac:chgData name="Ruben Arevalo Dosuna" userId="S::rarevalo@everis.com::a2759ae2-ce75-4ad3-815d-07eba4637d9d" providerId="AD" clId="Web-{9E147FEC-8E04-447A-A396-37882DC5ECF2}" dt="2018-09-11T17:35:02.728" v="260"/>
          <ac:spMkLst>
            <pc:docMk/>
            <pc:sldMk cId="2566697549" sldId="359"/>
            <ac:spMk id="23" creationId="{00000000-0000-0000-0000-000000000000}"/>
          </ac:spMkLst>
        </pc:spChg>
      </pc:sldChg>
      <pc:sldChg chg="addSp delSp modSp">
        <pc:chgData name="Ruben Arevalo Dosuna" userId="S::rarevalo@everis.com::a2759ae2-ce75-4ad3-815d-07eba4637d9d" providerId="AD" clId="Web-{9E147FEC-8E04-447A-A396-37882DC5ECF2}" dt="2018-09-11T17:41:36.820" v="262"/>
        <pc:sldMkLst>
          <pc:docMk/>
          <pc:sldMk cId="1159150530" sldId="363"/>
        </pc:sldMkLst>
        <pc:spChg chg="add mod">
          <ac:chgData name="Ruben Arevalo Dosuna" userId="S::rarevalo@everis.com::a2759ae2-ce75-4ad3-815d-07eba4637d9d" providerId="AD" clId="Web-{9E147FEC-8E04-447A-A396-37882DC5ECF2}" dt="2018-09-11T17:41:36.820" v="262"/>
          <ac:spMkLst>
            <pc:docMk/>
            <pc:sldMk cId="1159150530" sldId="363"/>
            <ac:spMk id="3" creationId="{FBC4F461-AC60-4B8A-A410-818A5BA1201E}"/>
          </ac:spMkLst>
        </pc:spChg>
        <pc:spChg chg="del">
          <ac:chgData name="Ruben Arevalo Dosuna" userId="S::rarevalo@everis.com::a2759ae2-ce75-4ad3-815d-07eba4637d9d" providerId="AD" clId="Web-{9E147FEC-8E04-447A-A396-37882DC5ECF2}" dt="2018-09-11T17:41:36.820" v="262"/>
          <ac:spMkLst>
            <pc:docMk/>
            <pc:sldMk cId="1159150530" sldId="363"/>
            <ac:spMk id="23" creationId="{00000000-0000-0000-0000-000000000000}"/>
          </ac:spMkLst>
        </pc:spChg>
      </pc:sldChg>
      <pc:sldChg chg="modSp">
        <pc:chgData name="Ruben Arevalo Dosuna" userId="S::rarevalo@everis.com::a2759ae2-ce75-4ad3-815d-07eba4637d9d" providerId="AD" clId="Web-{9E147FEC-8E04-447A-A396-37882DC5ECF2}" dt="2018-09-11T17:34:40.807" v="257" actId="20577"/>
        <pc:sldMkLst>
          <pc:docMk/>
          <pc:sldMk cId="4129451919" sldId="365"/>
        </pc:sldMkLst>
        <pc:spChg chg="mod">
          <ac:chgData name="Ruben Arevalo Dosuna" userId="S::rarevalo@everis.com::a2759ae2-ce75-4ad3-815d-07eba4637d9d" providerId="AD" clId="Web-{9E147FEC-8E04-447A-A396-37882DC5ECF2}" dt="2018-09-11T17:34:40.807" v="257" actId="20577"/>
          <ac:spMkLst>
            <pc:docMk/>
            <pc:sldMk cId="4129451919" sldId="365"/>
            <ac:spMk id="37" creationId="{A1E04E64-AB45-6B42-BF17-93C3272AF7A0}"/>
          </ac:spMkLst>
        </pc:spChg>
      </pc:sldChg>
      <pc:sldChg chg="modSp">
        <pc:chgData name="Ruben Arevalo Dosuna" userId="S::rarevalo@everis.com::a2759ae2-ce75-4ad3-815d-07eba4637d9d" providerId="AD" clId="Web-{9E147FEC-8E04-447A-A396-37882DC5ECF2}" dt="2018-09-11T17:32:42.089" v="212" actId="20577"/>
        <pc:sldMkLst>
          <pc:docMk/>
          <pc:sldMk cId="2511268829" sldId="368"/>
        </pc:sldMkLst>
        <pc:spChg chg="mod">
          <ac:chgData name="Ruben Arevalo Dosuna" userId="S::rarevalo@everis.com::a2759ae2-ce75-4ad3-815d-07eba4637d9d" providerId="AD" clId="Web-{9E147FEC-8E04-447A-A396-37882DC5ECF2}" dt="2018-09-11T17:32:42.089" v="212" actId="20577"/>
          <ac:spMkLst>
            <pc:docMk/>
            <pc:sldMk cId="2511268829" sldId="368"/>
            <ac:spMk id="37" creationId="{A1E04E64-AB45-6B42-BF17-93C3272AF7A0}"/>
          </ac:spMkLst>
        </pc:spChg>
      </pc:sldChg>
      <pc:sldChg chg="addSp delSp modSp delCm">
        <pc:chgData name="Ruben Arevalo Dosuna" userId="S::rarevalo@everis.com::a2759ae2-ce75-4ad3-815d-07eba4637d9d" providerId="AD" clId="Web-{9E147FEC-8E04-447A-A396-37882DC5ECF2}" dt="2018-09-11T17:12:19.410" v="15" actId="14100"/>
        <pc:sldMkLst>
          <pc:docMk/>
          <pc:sldMk cId="1339882135" sldId="380"/>
        </pc:sldMkLst>
        <pc:picChg chg="del">
          <ac:chgData name="Ruben Arevalo Dosuna" userId="S::rarevalo@everis.com::a2759ae2-ce75-4ad3-815d-07eba4637d9d" providerId="AD" clId="Web-{9E147FEC-8E04-447A-A396-37882DC5ECF2}" dt="2018-09-11T17:11:17.988" v="1"/>
          <ac:picMkLst>
            <pc:docMk/>
            <pc:sldMk cId="1339882135" sldId="380"/>
            <ac:picMk id="2" creationId="{00000000-0000-0000-0000-000000000000}"/>
          </ac:picMkLst>
        </pc:picChg>
        <pc:picChg chg="add del mod">
          <ac:chgData name="Ruben Arevalo Dosuna" userId="S::rarevalo@everis.com::a2759ae2-ce75-4ad3-815d-07eba4637d9d" providerId="AD" clId="Web-{9E147FEC-8E04-447A-A396-37882DC5ECF2}" dt="2018-09-11T17:11:45.597" v="10"/>
          <ac:picMkLst>
            <pc:docMk/>
            <pc:sldMk cId="1339882135" sldId="380"/>
            <ac:picMk id="3" creationId="{47FA1512-7E8E-4C2F-AF69-0D6FA0A0F42F}"/>
          </ac:picMkLst>
        </pc:picChg>
        <pc:picChg chg="del">
          <ac:chgData name="Ruben Arevalo Dosuna" userId="S::rarevalo@everis.com::a2759ae2-ce75-4ad3-815d-07eba4637d9d" providerId="AD" clId="Web-{9E147FEC-8E04-447A-A396-37882DC5ECF2}" dt="2018-09-11T17:11:16.191" v="0"/>
          <ac:picMkLst>
            <pc:docMk/>
            <pc:sldMk cId="1339882135" sldId="380"/>
            <ac:picMk id="4" creationId="{00000000-0000-0000-0000-000000000000}"/>
          </ac:picMkLst>
        </pc:picChg>
        <pc:picChg chg="add mod">
          <ac:chgData name="Ruben Arevalo Dosuna" userId="S::rarevalo@everis.com::a2759ae2-ce75-4ad3-815d-07eba4637d9d" providerId="AD" clId="Web-{9E147FEC-8E04-447A-A396-37882DC5ECF2}" dt="2018-09-11T17:12:19.410" v="15" actId="14100"/>
          <ac:picMkLst>
            <pc:docMk/>
            <pc:sldMk cId="1339882135" sldId="380"/>
            <ac:picMk id="6" creationId="{2693BE94-0F0B-4489-8255-B5393FF494AA}"/>
          </ac:picMkLst>
        </pc:picChg>
      </pc:sldChg>
      <pc:sldChg chg="addSp modSp delCm">
        <pc:chgData name="Ruben Arevalo Dosuna" userId="S::rarevalo@everis.com::a2759ae2-ce75-4ad3-815d-07eba4637d9d" providerId="AD" clId="Web-{9E147FEC-8E04-447A-A396-37882DC5ECF2}" dt="2018-09-11T17:28:29.950" v="179"/>
        <pc:sldMkLst>
          <pc:docMk/>
          <pc:sldMk cId="2098334026" sldId="384"/>
        </pc:sldMkLst>
        <pc:spChg chg="mod">
          <ac:chgData name="Ruben Arevalo Dosuna" userId="S::rarevalo@everis.com::a2759ae2-ce75-4ad3-815d-07eba4637d9d" providerId="AD" clId="Web-{9E147FEC-8E04-447A-A396-37882DC5ECF2}" dt="2018-09-11T17:18:28.720" v="120" actId="20577"/>
          <ac:spMkLst>
            <pc:docMk/>
            <pc:sldMk cId="2098334026" sldId="384"/>
            <ac:spMk id="8" creationId="{00000000-0000-0000-0000-000000000000}"/>
          </ac:spMkLst>
        </pc:spChg>
        <pc:graphicFrameChg chg="add mod modGraphic">
          <ac:chgData name="Ruben Arevalo Dosuna" userId="S::rarevalo@everis.com::a2759ae2-ce75-4ad3-815d-07eba4637d9d" providerId="AD" clId="Web-{9E147FEC-8E04-447A-A396-37882DC5ECF2}" dt="2018-09-11T17:28:29.950" v="179"/>
          <ac:graphicFrameMkLst>
            <pc:docMk/>
            <pc:sldMk cId="2098334026" sldId="384"/>
            <ac:graphicFrameMk id="3" creationId="{61C6E08A-AEA7-4B53-88E3-0F797C30F7EA}"/>
          </ac:graphicFrameMkLst>
        </pc:graphicFrameChg>
      </pc:sldChg>
      <pc:sldChg chg="addSp delSp modSp add replId">
        <pc:chgData name="Ruben Arevalo Dosuna" userId="S::rarevalo@everis.com::a2759ae2-ce75-4ad3-815d-07eba4637d9d" providerId="AD" clId="Web-{9E147FEC-8E04-447A-A396-37882DC5ECF2}" dt="2018-09-11T17:13:55.549" v="21" actId="1076"/>
        <pc:sldMkLst>
          <pc:docMk/>
          <pc:sldMk cId="3816428582" sldId="387"/>
        </pc:sldMkLst>
        <pc:picChg chg="add mod">
          <ac:chgData name="Ruben Arevalo Dosuna" userId="S::rarevalo@everis.com::a2759ae2-ce75-4ad3-815d-07eba4637d9d" providerId="AD" clId="Web-{9E147FEC-8E04-447A-A396-37882DC5ECF2}" dt="2018-09-11T17:13:55.549" v="21" actId="1076"/>
          <ac:picMkLst>
            <pc:docMk/>
            <pc:sldMk cId="3816428582" sldId="387"/>
            <ac:picMk id="2" creationId="{6578D608-E003-4A00-A200-5611C245E0F8}"/>
          </ac:picMkLst>
        </pc:picChg>
        <pc:picChg chg="del">
          <ac:chgData name="Ruben Arevalo Dosuna" userId="S::rarevalo@everis.com::a2759ae2-ce75-4ad3-815d-07eba4637d9d" providerId="AD" clId="Web-{9E147FEC-8E04-447A-A396-37882DC5ECF2}" dt="2018-09-11T17:12:34.535" v="17"/>
          <ac:picMkLst>
            <pc:docMk/>
            <pc:sldMk cId="3816428582" sldId="387"/>
            <ac:picMk id="6" creationId="{2693BE94-0F0B-4489-8255-B5393FF494AA}"/>
          </ac:picMkLst>
        </pc:picChg>
      </pc:sldChg>
      <pc:sldChg chg="addSp delSp modSp add replId">
        <pc:chgData name="Ruben Arevalo Dosuna" userId="S::rarevalo@everis.com::a2759ae2-ce75-4ad3-815d-07eba4637d9d" providerId="AD" clId="Web-{9E147FEC-8E04-447A-A396-37882DC5ECF2}" dt="2018-09-11T17:27:34.856" v="139" actId="1076"/>
        <pc:sldMkLst>
          <pc:docMk/>
          <pc:sldMk cId="2001614598" sldId="388"/>
        </pc:sldMkLst>
        <pc:spChg chg="add del mod">
          <ac:chgData name="Ruben Arevalo Dosuna" userId="S::rarevalo@everis.com::a2759ae2-ce75-4ad3-815d-07eba4637d9d" providerId="AD" clId="Web-{9E147FEC-8E04-447A-A396-37882DC5ECF2}" dt="2018-09-11T17:15:30.080" v="26"/>
          <ac:spMkLst>
            <pc:docMk/>
            <pc:sldMk cId="2001614598" sldId="388"/>
            <ac:spMk id="3" creationId="{9E04EE77-C5B9-4602-8E35-46B20DF3ACA9}"/>
          </ac:spMkLst>
        </pc:spChg>
        <pc:spChg chg="add del mod">
          <ac:chgData name="Ruben Arevalo Dosuna" userId="S::rarevalo@everis.com::a2759ae2-ce75-4ad3-815d-07eba4637d9d" providerId="AD" clId="Web-{9E147FEC-8E04-447A-A396-37882DC5ECF2}" dt="2018-09-11T17:25:52.935" v="124"/>
          <ac:spMkLst>
            <pc:docMk/>
            <pc:sldMk cId="2001614598" sldId="388"/>
            <ac:spMk id="6" creationId="{21531A8A-42BE-42A2-B62E-2E307403CF96}"/>
          </ac:spMkLst>
        </pc:spChg>
        <pc:spChg chg="add del mod">
          <ac:chgData name="Ruben Arevalo Dosuna" userId="S::rarevalo@everis.com::a2759ae2-ce75-4ad3-815d-07eba4637d9d" providerId="AD" clId="Web-{9E147FEC-8E04-447A-A396-37882DC5ECF2}" dt="2018-09-11T17:27:06.825" v="132"/>
          <ac:spMkLst>
            <pc:docMk/>
            <pc:sldMk cId="2001614598" sldId="388"/>
            <ac:spMk id="13" creationId="{377F1DBF-7707-4D79-B350-806174A1FC4F}"/>
          </ac:spMkLst>
        </pc:spChg>
        <pc:picChg chg="del">
          <ac:chgData name="Ruben Arevalo Dosuna" userId="S::rarevalo@everis.com::a2759ae2-ce75-4ad3-815d-07eba4637d9d" providerId="AD" clId="Web-{9E147FEC-8E04-447A-A396-37882DC5ECF2}" dt="2018-09-11T17:15:22.487" v="23"/>
          <ac:picMkLst>
            <pc:docMk/>
            <pc:sldMk cId="2001614598" sldId="388"/>
            <ac:picMk id="2" creationId="{6578D608-E003-4A00-A200-5611C245E0F8}"/>
          </ac:picMkLst>
        </pc:picChg>
        <pc:picChg chg="add del mod">
          <ac:chgData name="Ruben Arevalo Dosuna" userId="S::rarevalo@everis.com::a2759ae2-ce75-4ad3-815d-07eba4637d9d" providerId="AD" clId="Web-{9E147FEC-8E04-447A-A396-37882DC5ECF2}" dt="2018-09-11T17:25:46.592" v="121"/>
          <ac:picMkLst>
            <pc:docMk/>
            <pc:sldMk cId="2001614598" sldId="388"/>
            <ac:picMk id="4" creationId="{8AEDC0A8-9758-40DA-87FD-97F8239E016E}"/>
          </ac:picMkLst>
        </pc:picChg>
        <pc:picChg chg="add del mod">
          <ac:chgData name="Ruben Arevalo Dosuna" userId="S::rarevalo@everis.com::a2759ae2-ce75-4ad3-815d-07eba4637d9d" providerId="AD" clId="Web-{9E147FEC-8E04-447A-A396-37882DC5ECF2}" dt="2018-09-11T17:27:08.669" v="133"/>
          <ac:picMkLst>
            <pc:docMk/>
            <pc:sldMk cId="2001614598" sldId="388"/>
            <ac:picMk id="9" creationId="{ECE89826-048D-42A0-88E9-BA5D2FA6AAE2}"/>
          </ac:picMkLst>
        </pc:picChg>
        <pc:picChg chg="add del mod">
          <ac:chgData name="Ruben Arevalo Dosuna" userId="S::rarevalo@everis.com::a2759ae2-ce75-4ad3-815d-07eba4637d9d" providerId="AD" clId="Web-{9E147FEC-8E04-447A-A396-37882DC5ECF2}" dt="2018-09-11T17:27:01.623" v="129"/>
          <ac:picMkLst>
            <pc:docMk/>
            <pc:sldMk cId="2001614598" sldId="388"/>
            <ac:picMk id="11" creationId="{3D376E5C-97E1-4EC5-A2A0-5B7C2F860FD1}"/>
          </ac:picMkLst>
        </pc:picChg>
        <pc:picChg chg="add mod">
          <ac:chgData name="Ruben Arevalo Dosuna" userId="S::rarevalo@everis.com::a2759ae2-ce75-4ad3-815d-07eba4637d9d" providerId="AD" clId="Web-{9E147FEC-8E04-447A-A396-37882DC5ECF2}" dt="2018-09-11T17:27:34.856" v="139" actId="1076"/>
          <ac:picMkLst>
            <pc:docMk/>
            <pc:sldMk cId="2001614598" sldId="388"/>
            <ac:picMk id="14" creationId="{DA7B98D8-322E-47BD-9FCC-F232F16B543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789EF-13DB-49CB-AF12-30CDBE52BDD7}" type="datetimeFigureOut">
              <a:rPr lang="es-ES" smtClean="0"/>
              <a:t>21/02/2019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1F9307-AC90-42D3-A57B-A6DDC8143A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92608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825987-DD26-4D47-B660-E2463DC9FBD3}" type="datetimeFigureOut">
              <a:rPr lang="en-GB" smtClean="0"/>
              <a:t>21/02/2019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868E1-1E00-4C1F-ADC0-964F0883DD1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128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7067"/>
            <a:ext cx="9144000" cy="3811219"/>
          </a:xfrm>
          <a:prstGeom prst="rect">
            <a:avLst/>
          </a:prstGeom>
        </p:spPr>
      </p:pic>
      <p:sp>
        <p:nvSpPr>
          <p:cNvPr id="8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1566862" y="3670302"/>
            <a:ext cx="1143000" cy="33813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1" hasCustomPrompt="1"/>
          </p:nvPr>
        </p:nvSpPr>
        <p:spPr>
          <a:xfrm>
            <a:off x="945617" y="4129882"/>
            <a:ext cx="2577305" cy="36739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000" b="1">
                <a:solidFill>
                  <a:srgbClr val="9AAE0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2" hasCustomPrompt="1"/>
          </p:nvPr>
        </p:nvSpPr>
        <p:spPr>
          <a:xfrm>
            <a:off x="962814" y="4567129"/>
            <a:ext cx="2437608" cy="45667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000" b="1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1819137" y="5133865"/>
            <a:ext cx="779463" cy="3640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7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 hasCustomPrompt="1"/>
          </p:nvPr>
        </p:nvSpPr>
        <p:spPr>
          <a:xfrm>
            <a:off x="5139787" y="5638801"/>
            <a:ext cx="3707871" cy="220133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6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5" hasCustomPrompt="1"/>
          </p:nvPr>
        </p:nvSpPr>
        <p:spPr>
          <a:xfrm>
            <a:off x="7755458" y="5946022"/>
            <a:ext cx="1092200" cy="321204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5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958493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934" y="3254979"/>
            <a:ext cx="1879601" cy="3591379"/>
          </a:xfrm>
          <a:prstGeom prst="rect">
            <a:avLst/>
          </a:prstGeom>
        </p:spPr>
      </p:pic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cxnSp>
        <p:nvCxnSpPr>
          <p:cNvPr id="11" name="Conector recto 10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422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49580"/>
            <a:ext cx="5147733" cy="3208420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cxnSp>
        <p:nvCxnSpPr>
          <p:cNvPr id="11" name="Conector recto 10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862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077364" y="5431972"/>
            <a:ext cx="2088406" cy="142421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flipH="1">
            <a:off x="-2" y="4801804"/>
            <a:ext cx="1589315" cy="2056197"/>
          </a:xfrm>
          <a:prstGeom prst="rect">
            <a:avLst/>
          </a:prstGeom>
        </p:spPr>
      </p:pic>
      <p:cxnSp>
        <p:nvCxnSpPr>
          <p:cNvPr id="13" name="Conector recto 12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615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sp>
        <p:nvSpPr>
          <p:cNvPr id="59" name="Rectángulo 58"/>
          <p:cNvSpPr/>
          <p:nvPr userDrawn="1"/>
        </p:nvSpPr>
        <p:spPr>
          <a:xfrm>
            <a:off x="0" y="6667183"/>
            <a:ext cx="9144000" cy="192174"/>
          </a:xfrm>
          <a:prstGeom prst="rect">
            <a:avLst/>
          </a:prstGeom>
          <a:gradFill>
            <a:gsLst>
              <a:gs pos="0">
                <a:srgbClr val="9AAE04"/>
              </a:gs>
              <a:gs pos="100000">
                <a:srgbClr val="6785C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6342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5999" y="3712028"/>
            <a:ext cx="1208002" cy="3135087"/>
          </a:xfrm>
          <a:prstGeom prst="rect">
            <a:avLst/>
          </a:prstGeom>
        </p:spPr>
      </p:pic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886" y="4876800"/>
            <a:ext cx="1132321" cy="2013857"/>
          </a:xfrm>
          <a:prstGeom prst="rect">
            <a:avLst/>
          </a:prstGeom>
        </p:spPr>
      </p:pic>
      <p:cxnSp>
        <p:nvCxnSpPr>
          <p:cNvPr id="11" name="Conector recto 10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095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0181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7067"/>
            <a:ext cx="9144000" cy="3811219"/>
          </a:xfrm>
          <a:prstGeom prst="rect">
            <a:avLst/>
          </a:prstGeom>
        </p:spPr>
      </p:pic>
      <p:grpSp>
        <p:nvGrpSpPr>
          <p:cNvPr id="2" name="Grupo 1"/>
          <p:cNvGrpSpPr/>
          <p:nvPr userDrawn="1"/>
        </p:nvGrpSpPr>
        <p:grpSpPr>
          <a:xfrm>
            <a:off x="6743888" y="4584576"/>
            <a:ext cx="1825917" cy="563899"/>
            <a:chOff x="7377067" y="4567129"/>
            <a:chExt cx="1192738" cy="368354"/>
          </a:xfrm>
        </p:grpSpPr>
        <p:pic>
          <p:nvPicPr>
            <p:cNvPr id="11" name="23 Imagen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91414" y="4575483"/>
              <a:ext cx="378391" cy="360000"/>
            </a:xfrm>
            <a:prstGeom prst="rect">
              <a:avLst/>
            </a:prstGeom>
          </p:spPr>
        </p:pic>
        <p:pic>
          <p:nvPicPr>
            <p:cNvPr id="13" name="26 Imagen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7067" y="4567129"/>
              <a:ext cx="378391" cy="360000"/>
            </a:xfrm>
            <a:prstGeom prst="rect">
              <a:avLst/>
            </a:prstGeom>
          </p:spPr>
        </p:pic>
        <p:pic>
          <p:nvPicPr>
            <p:cNvPr id="16" name="3 Imagen"/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7246" y="4575483"/>
              <a:ext cx="378391" cy="360000"/>
            </a:xfrm>
            <a:prstGeom prst="rect">
              <a:avLst/>
            </a:prstGeom>
          </p:spPr>
        </p:pic>
      </p:grpSp>
      <p:sp>
        <p:nvSpPr>
          <p:cNvPr id="8" name="Marcador de texto 2"/>
          <p:cNvSpPr txBox="1">
            <a:spLocks/>
          </p:cNvSpPr>
          <p:nvPr userDrawn="1"/>
        </p:nvSpPr>
        <p:spPr>
          <a:xfrm>
            <a:off x="575995" y="2415948"/>
            <a:ext cx="9575538" cy="451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400" b="1" dirty="0" err="1"/>
              <a:t>Questions</a:t>
            </a:r>
            <a:r>
              <a:rPr lang="es-ES" sz="3400" b="1" dirty="0"/>
              <a:t> and </a:t>
            </a:r>
            <a:r>
              <a:rPr lang="es-ES" sz="3400" b="1" dirty="0" err="1"/>
              <a:t>suggestions</a:t>
            </a:r>
            <a:endParaRPr lang="es-ES" sz="3400" b="1" dirty="0"/>
          </a:p>
        </p:txBody>
      </p:sp>
      <p:sp>
        <p:nvSpPr>
          <p:cNvPr id="9" name="Marcador de texto 5"/>
          <p:cNvSpPr txBox="1">
            <a:spLocks/>
          </p:cNvSpPr>
          <p:nvPr userDrawn="1"/>
        </p:nvSpPr>
        <p:spPr>
          <a:xfrm>
            <a:off x="1893663" y="5633318"/>
            <a:ext cx="6887082" cy="3862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600" err="1">
                <a:solidFill>
                  <a:srgbClr val="9AAE04"/>
                </a:solidFill>
              </a:rPr>
              <a:t>Consulting</a:t>
            </a:r>
            <a:r>
              <a:rPr lang="es-ES" sz="1600">
                <a:solidFill>
                  <a:srgbClr val="9AAE04"/>
                </a:solidFill>
              </a:rPr>
              <a:t>, </a:t>
            </a:r>
            <a:r>
              <a:rPr lang="es-ES" sz="1600" err="1">
                <a:solidFill>
                  <a:srgbClr val="9AAE04"/>
                </a:solidFill>
              </a:rPr>
              <a:t>Transformation</a:t>
            </a:r>
            <a:r>
              <a:rPr lang="es-ES" sz="1600">
                <a:solidFill>
                  <a:srgbClr val="9AAE04"/>
                </a:solidFill>
              </a:rPr>
              <a:t>, </a:t>
            </a:r>
            <a:r>
              <a:rPr lang="es-ES" sz="1600" err="1">
                <a:solidFill>
                  <a:srgbClr val="9AAE04"/>
                </a:solidFill>
              </a:rPr>
              <a:t>Technology</a:t>
            </a:r>
            <a:r>
              <a:rPr lang="es-ES" sz="1600">
                <a:solidFill>
                  <a:srgbClr val="9AAE04"/>
                </a:solidFill>
              </a:rPr>
              <a:t> and </a:t>
            </a:r>
            <a:r>
              <a:rPr lang="es-ES" sz="1600" err="1">
                <a:solidFill>
                  <a:srgbClr val="9AAE04"/>
                </a:solidFill>
              </a:rPr>
              <a:t>Operations</a:t>
            </a:r>
            <a:r>
              <a:rPr lang="es-ES" sz="1600">
                <a:solidFill>
                  <a:srgbClr val="9AAE04"/>
                </a:solidFill>
              </a:rPr>
              <a:t> </a:t>
            </a:r>
          </a:p>
          <a:p>
            <a:pPr marL="0" indent="0" algn="r">
              <a:buNone/>
            </a:pPr>
            <a:endParaRPr lang="es-ES" sz="1600">
              <a:solidFill>
                <a:srgbClr val="9AAE04"/>
              </a:solidFill>
            </a:endParaRPr>
          </a:p>
        </p:txBody>
      </p:sp>
      <p:sp>
        <p:nvSpPr>
          <p:cNvPr id="10" name="Marcador de texto 6"/>
          <p:cNvSpPr txBox="1">
            <a:spLocks/>
          </p:cNvSpPr>
          <p:nvPr userDrawn="1"/>
        </p:nvSpPr>
        <p:spPr>
          <a:xfrm>
            <a:off x="6383991" y="5931854"/>
            <a:ext cx="2396754" cy="3665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500" b="1">
                <a:solidFill>
                  <a:srgbClr val="969696"/>
                </a:solidFill>
              </a:rPr>
              <a:t>everis.com</a:t>
            </a:r>
          </a:p>
        </p:txBody>
      </p:sp>
    </p:spTree>
    <p:extLst>
      <p:ext uri="{BB962C8B-B14F-4D97-AF65-F5344CB8AC3E}">
        <p14:creationId xmlns:p14="http://schemas.microsoft.com/office/powerpoint/2010/main" val="28593058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94933"/>
            <a:ext cx="9144000" cy="5063067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784109"/>
            <a:ext cx="1758278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Overview</a:t>
            </a:r>
            <a:endParaRPr lang="es-ES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4" hasCustomPrompt="1"/>
          </p:nvPr>
        </p:nvSpPr>
        <p:spPr>
          <a:xfrm>
            <a:off x="666062" y="2651125"/>
            <a:ext cx="1505836" cy="4730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Texto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5" hasCustomPrompt="1"/>
          </p:nvPr>
        </p:nvSpPr>
        <p:spPr>
          <a:xfrm>
            <a:off x="666135" y="3200400"/>
            <a:ext cx="1506537" cy="3714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s-ES"/>
              <a:t>Texto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6" hasCustomPrompt="1"/>
          </p:nvPr>
        </p:nvSpPr>
        <p:spPr>
          <a:xfrm>
            <a:off x="666061" y="4542631"/>
            <a:ext cx="1505836" cy="478747"/>
          </a:xfrm>
          <a:prstGeom prst="rect">
            <a:avLst/>
          </a:prstGeom>
        </p:spPr>
        <p:txBody>
          <a:bodyPr/>
          <a:lstStyle>
            <a:lvl1pPr>
              <a:defRPr lang="es-ES" sz="4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7" hasCustomPrompt="1"/>
          </p:nvPr>
        </p:nvSpPr>
        <p:spPr>
          <a:xfrm>
            <a:off x="666062" y="5087143"/>
            <a:ext cx="1505836" cy="384176"/>
          </a:xfrm>
          <a:prstGeom prst="rect">
            <a:avLst/>
          </a:prstGeom>
        </p:spPr>
        <p:txBody>
          <a:bodyPr/>
          <a:lstStyle>
            <a:lvl1pPr>
              <a:defRPr lang="es-E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18" hasCustomPrompt="1"/>
          </p:nvPr>
        </p:nvSpPr>
        <p:spPr>
          <a:xfrm>
            <a:off x="6801342" y="2814109"/>
            <a:ext cx="1505836" cy="457200"/>
          </a:xfrm>
          <a:prstGeom prst="rect">
            <a:avLst/>
          </a:prstGeom>
        </p:spPr>
        <p:txBody>
          <a:bodyPr/>
          <a:lstStyle>
            <a:lvl1pPr>
              <a:defRPr lang="es-ES" sz="4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19" hasCustomPrompt="1"/>
          </p:nvPr>
        </p:nvSpPr>
        <p:spPr>
          <a:xfrm>
            <a:off x="6801342" y="3353859"/>
            <a:ext cx="1505836" cy="371475"/>
          </a:xfrm>
          <a:prstGeom prst="rect">
            <a:avLst/>
          </a:prstGeom>
        </p:spPr>
        <p:txBody>
          <a:bodyPr/>
          <a:lstStyle>
            <a:lvl1pPr>
              <a:defRPr lang="es-ES" sz="1600" dirty="0"/>
            </a:lvl1pPr>
          </a:lstStyle>
          <a:p>
            <a:pPr marL="0" lvl="0" indent="0" algn="ctr"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20" hasCustomPrompt="1"/>
          </p:nvPr>
        </p:nvSpPr>
        <p:spPr>
          <a:xfrm>
            <a:off x="6853557" y="4845835"/>
            <a:ext cx="1600409" cy="493834"/>
          </a:xfrm>
          <a:prstGeom prst="rect">
            <a:avLst/>
          </a:prstGeom>
        </p:spPr>
        <p:txBody>
          <a:bodyPr/>
          <a:lstStyle>
            <a:lvl1pPr>
              <a:defRPr lang="es-ES" sz="4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21" hasCustomPrompt="1"/>
          </p:nvPr>
        </p:nvSpPr>
        <p:spPr>
          <a:xfrm>
            <a:off x="6853558" y="5405436"/>
            <a:ext cx="1436688" cy="390753"/>
          </a:xfrm>
          <a:prstGeom prst="rect">
            <a:avLst/>
          </a:prstGeom>
        </p:spPr>
        <p:txBody>
          <a:bodyPr/>
          <a:lstStyle>
            <a:lvl1pPr>
              <a:defRPr lang="es-ES" sz="1600" dirty="0"/>
            </a:lvl1pPr>
          </a:lstStyle>
          <a:p>
            <a:pPr marL="0" lvl="0" indent="0" algn="ctr">
              <a:buFontTx/>
              <a:buNone/>
            </a:pPr>
            <a:r>
              <a:rPr lang="es-ES"/>
              <a:t>Texto</a:t>
            </a:r>
          </a:p>
        </p:txBody>
      </p:sp>
      <p:cxnSp>
        <p:nvCxnSpPr>
          <p:cNvPr id="13" name="Conector recto 12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3807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934" y="-287865"/>
            <a:ext cx="3733801" cy="7134224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784109"/>
            <a:ext cx="1758278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cxnSp>
        <p:nvCxnSpPr>
          <p:cNvPr id="5" name="Conector recto 4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181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43300"/>
            <a:ext cx="9144000" cy="3295651"/>
          </a:xfrm>
          <a:prstGeom prst="rect">
            <a:avLst/>
          </a:prstGeom>
        </p:spPr>
      </p:pic>
      <p:sp>
        <p:nvSpPr>
          <p:cNvPr id="30" name="Elipse 29"/>
          <p:cNvSpPr/>
          <p:nvPr userDrawn="1"/>
        </p:nvSpPr>
        <p:spPr>
          <a:xfrm>
            <a:off x="797013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Elipse 30"/>
          <p:cNvSpPr/>
          <p:nvPr userDrawn="1"/>
        </p:nvSpPr>
        <p:spPr>
          <a:xfrm>
            <a:off x="2053255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Elipse 31"/>
          <p:cNvSpPr/>
          <p:nvPr userDrawn="1"/>
        </p:nvSpPr>
        <p:spPr>
          <a:xfrm>
            <a:off x="3360310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Elipse 33"/>
          <p:cNvSpPr/>
          <p:nvPr userDrawn="1"/>
        </p:nvSpPr>
        <p:spPr>
          <a:xfrm>
            <a:off x="4667365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Elipse 34"/>
          <p:cNvSpPr/>
          <p:nvPr userDrawn="1"/>
        </p:nvSpPr>
        <p:spPr>
          <a:xfrm>
            <a:off x="5974420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Elipse 35"/>
          <p:cNvSpPr/>
          <p:nvPr userDrawn="1"/>
        </p:nvSpPr>
        <p:spPr>
          <a:xfrm>
            <a:off x="7281475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54178" y="1319056"/>
            <a:ext cx="1733550" cy="396874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Text</a:t>
            </a:r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0" hasCustomPrompt="1"/>
          </p:nvPr>
        </p:nvSpPr>
        <p:spPr>
          <a:xfrm>
            <a:off x="1078529" y="2547139"/>
            <a:ext cx="588434" cy="36353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01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 hasCustomPrompt="1"/>
          </p:nvPr>
        </p:nvSpPr>
        <p:spPr>
          <a:xfrm>
            <a:off x="2345893" y="2544784"/>
            <a:ext cx="588434" cy="364966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es-ES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lang="es-ES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ctr">
              <a:buFontTx/>
              <a:buNone/>
            </a:pPr>
            <a:r>
              <a:rPr lang="es-ES"/>
              <a:t>02</a:t>
            </a:r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5" hasCustomPrompt="1"/>
          </p:nvPr>
        </p:nvSpPr>
        <p:spPr>
          <a:xfrm>
            <a:off x="923497" y="3229342"/>
            <a:ext cx="93917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013" y="1231671"/>
            <a:ext cx="823297" cy="543686"/>
          </a:xfrm>
          <a:prstGeom prst="rect">
            <a:avLst/>
          </a:prstGeom>
        </p:spPr>
      </p:pic>
      <p:sp>
        <p:nvSpPr>
          <p:cNvPr id="29" name="Marcador de texto 28"/>
          <p:cNvSpPr>
            <a:spLocks noGrp="1"/>
          </p:cNvSpPr>
          <p:nvPr>
            <p:ph type="body" sz="quarter" idx="16" hasCustomPrompt="1"/>
          </p:nvPr>
        </p:nvSpPr>
        <p:spPr>
          <a:xfrm>
            <a:off x="2157510" y="3229341"/>
            <a:ext cx="96520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17" hasCustomPrompt="1"/>
          </p:nvPr>
        </p:nvSpPr>
        <p:spPr>
          <a:xfrm>
            <a:off x="3470377" y="3229341"/>
            <a:ext cx="96520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18" hasCustomPrompt="1"/>
          </p:nvPr>
        </p:nvSpPr>
        <p:spPr>
          <a:xfrm>
            <a:off x="4777432" y="3229340"/>
            <a:ext cx="962968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6081576" y="3239132"/>
            <a:ext cx="971021" cy="7009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46" name="Marcador de texto 40"/>
          <p:cNvSpPr>
            <a:spLocks noGrp="1"/>
          </p:cNvSpPr>
          <p:nvPr>
            <p:ph type="body" sz="quarter" idx="20" hasCustomPrompt="1"/>
          </p:nvPr>
        </p:nvSpPr>
        <p:spPr>
          <a:xfrm>
            <a:off x="3658760" y="2543658"/>
            <a:ext cx="588434" cy="37600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03</a:t>
            </a:r>
          </a:p>
        </p:txBody>
      </p:sp>
      <p:sp>
        <p:nvSpPr>
          <p:cNvPr id="47" name="Marcador de texto 42"/>
          <p:cNvSpPr>
            <a:spLocks noGrp="1"/>
          </p:cNvSpPr>
          <p:nvPr>
            <p:ph type="body" sz="quarter" idx="21" hasCustomPrompt="1"/>
          </p:nvPr>
        </p:nvSpPr>
        <p:spPr>
          <a:xfrm>
            <a:off x="4935640" y="2558537"/>
            <a:ext cx="589492" cy="35121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04</a:t>
            </a:r>
          </a:p>
        </p:txBody>
      </p:sp>
      <p:sp>
        <p:nvSpPr>
          <p:cNvPr id="48" name="Marcador de texto 44"/>
          <p:cNvSpPr>
            <a:spLocks noGrp="1"/>
          </p:cNvSpPr>
          <p:nvPr>
            <p:ph type="body" sz="quarter" idx="22" hasCustomPrompt="1"/>
          </p:nvPr>
        </p:nvSpPr>
        <p:spPr>
          <a:xfrm>
            <a:off x="6286063" y="2556165"/>
            <a:ext cx="588434" cy="3535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05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3" hasCustomPrompt="1"/>
          </p:nvPr>
        </p:nvSpPr>
        <p:spPr>
          <a:xfrm>
            <a:off x="7420444" y="3229339"/>
            <a:ext cx="927690" cy="71077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s-ES" sz="140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/>
              <a:t>Text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24" hasCustomPrompt="1"/>
          </p:nvPr>
        </p:nvSpPr>
        <p:spPr>
          <a:xfrm>
            <a:off x="7579925" y="2539674"/>
            <a:ext cx="588434" cy="392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" sz="2800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s-E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35331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2125"/>
            <a:ext cx="9144000" cy="3362325"/>
          </a:xfrm>
          <a:prstGeom prst="rect">
            <a:avLst/>
          </a:prstGeom>
        </p:spPr>
      </p:pic>
      <p:sp>
        <p:nvSpPr>
          <p:cNvPr id="15" name="Elipse 14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972996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18733"/>
            <a:ext cx="9144000" cy="3386668"/>
          </a:xfrm>
          <a:prstGeom prst="rect">
            <a:avLst/>
          </a:prstGeom>
        </p:spPr>
      </p:pic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766449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19275"/>
            <a:ext cx="9144000" cy="3276600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74930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28801"/>
            <a:ext cx="9144000" cy="3251199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262451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2125"/>
            <a:ext cx="9144000" cy="3305175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7" name="Elipse 6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330475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43075"/>
            <a:ext cx="9144000" cy="3381376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72464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44712"/>
            <a:ext cx="9144000" cy="1758369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69756"/>
            <a:ext cx="1434986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354367" y="884088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4" hasCustomPrompt="1"/>
          </p:nvPr>
        </p:nvSpPr>
        <p:spPr>
          <a:xfrm>
            <a:off x="536518" y="3718561"/>
            <a:ext cx="8051857" cy="5878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baseline="0">
                <a:solidFill>
                  <a:srgbClr val="9AAE04"/>
                </a:solidFill>
              </a:defRPr>
            </a:lvl1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7" hasCustomPrompt="1"/>
          </p:nvPr>
        </p:nvSpPr>
        <p:spPr>
          <a:xfrm>
            <a:off x="528153" y="4349977"/>
            <a:ext cx="8060221" cy="47627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s-ES" sz="1400" b="0" kern="1200" baseline="0" dirty="0" smtClean="0">
                <a:solidFill>
                  <a:srgbClr val="6785C1"/>
                </a:solidFill>
                <a:latin typeface="+mn-lt"/>
                <a:ea typeface="+mn-ea"/>
                <a:cs typeface="+mn-cs"/>
              </a:defRPr>
            </a:lvl1pPr>
            <a:lvl2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s-ES" sz="18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8" hasCustomPrompt="1"/>
          </p:nvPr>
        </p:nvSpPr>
        <p:spPr>
          <a:xfrm>
            <a:off x="528153" y="4927093"/>
            <a:ext cx="8060221" cy="1346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cxnSp>
        <p:nvCxnSpPr>
          <p:cNvPr id="14" name="Conector recto 13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211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DAAFB-459D-4A3B-B069-2F3BF2030A0F}" type="datetimeFigureOut">
              <a:rPr lang="es-ES" smtClean="0"/>
              <a:t>21/02/2019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0D28D-4293-413D-BAE4-589134DC6206}" type="slidenum">
              <a:rPr lang="es-ES" smtClean="0"/>
              <a:t>‹Nº›</a:t>
            </a:fld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2254" y="170390"/>
            <a:ext cx="1545124" cy="96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9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everis-rpam/RPaM-Ontology/wiki/Conceptual-Model-v1.1#rpam-agent-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github.com/everis-rpam/RPaM-Ontology/blob/v1.1.0/02-Conceptual_Data_Model/RPaM.EAP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ithub.com/everis-rpam/RPaM-Ontology/wiki/Conceptual-Model-v1.1#eMandate-Request-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github.com/everis-rpam/RPaM-Ontology/blob/v1.1.0/02-Conceptual_Data_Model/RPaM.EAP" TargetMode="External"/><Relationship Id="rId5" Type="http://schemas.openxmlformats.org/officeDocument/2006/relationships/image" Target="../media/image34.png"/><Relationship Id="rId4" Type="http://schemas.openxmlformats.org/officeDocument/2006/relationships/hyperlink" Target="https://github.com/everis-rpam/RPaM-Ontology/wiki/Conceptual-Model-v1.1#emandate-response-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github.com/everis-rpam/RPaM-Ontology/wiki/Use-of-the-CCEV-in-RPaM" TargetMode="Externa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mailto:everis-rpam@everis.com" TargetMode="Externa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9.png"/><Relationship Id="rId4" Type="http://schemas.openxmlformats.org/officeDocument/2006/relationships/hyperlink" Target="mailto:rpam-wg@everis.co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veris-rpam/RPaM-Ontology/blob/v1.1.0/02-Conceptual_Data_Model/RPaM.EAP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ithub.com/everis-rpam/RPaM-Ontology/wiki/Conceptual-Model-v1.1#RPaM-Ontology-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github.com/everis-rpam/RPaM-Ontology/blob/v1.1.0/02-Conceptual_Data_Model/RPaM.EA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/>
          <p:cNvSpPr/>
          <p:nvPr/>
        </p:nvSpPr>
        <p:spPr>
          <a:xfrm>
            <a:off x="643730" y="3182034"/>
            <a:ext cx="2989264" cy="2989264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1610118" y="5520797"/>
            <a:ext cx="1143000" cy="338137"/>
          </a:xfrm>
        </p:spPr>
        <p:txBody>
          <a:bodyPr/>
          <a:lstStyle/>
          <a:p>
            <a:r>
              <a:rPr lang="en-GB" noProof="0" dirty="0" err="1"/>
              <a:t>RPaM</a:t>
            </a:r>
            <a:endParaRPr lang="en-GB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877881" y="3782749"/>
            <a:ext cx="2577305" cy="367398"/>
          </a:xfrm>
        </p:spPr>
        <p:txBody>
          <a:bodyPr/>
          <a:lstStyle/>
          <a:p>
            <a:r>
              <a:rPr lang="en-GB" sz="2400" noProof="0" dirty="0"/>
              <a:t>Representation Powers </a:t>
            </a:r>
          </a:p>
          <a:p>
            <a:r>
              <a:rPr lang="en-GB" sz="2400" noProof="0" dirty="0"/>
              <a:t>and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962814" y="4948125"/>
            <a:ext cx="2437608" cy="456670"/>
          </a:xfrm>
        </p:spPr>
        <p:txBody>
          <a:bodyPr/>
          <a:lstStyle/>
          <a:p>
            <a:r>
              <a:rPr lang="en-GB" sz="2400" noProof="0" dirty="0"/>
              <a:t>Mandates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3"/>
          </p:nvPr>
        </p:nvSpPr>
        <p:spPr>
          <a:xfrm>
            <a:off x="4478429" y="5638801"/>
            <a:ext cx="4369229" cy="220133"/>
          </a:xfrm>
        </p:spPr>
        <p:txBody>
          <a:bodyPr/>
          <a:lstStyle/>
          <a:p>
            <a:pPr algn="r"/>
            <a:r>
              <a:rPr lang="en-GB" noProof="0" dirty="0"/>
              <a:t>DIGIT</a:t>
            </a:r>
          </a:p>
          <a:p>
            <a:pPr algn="r"/>
            <a:r>
              <a:rPr lang="en-GB" noProof="0" dirty="0" smtClean="0"/>
              <a:t>3</a:t>
            </a:r>
            <a:r>
              <a:rPr lang="en-GB" baseline="30000" noProof="0" dirty="0" smtClean="0"/>
              <a:t>rd</a:t>
            </a:r>
            <a:r>
              <a:rPr lang="en-GB" noProof="0" dirty="0" smtClean="0"/>
              <a:t> Working </a:t>
            </a:r>
            <a:r>
              <a:rPr lang="en-GB" noProof="0" dirty="0"/>
              <a:t>Group Meeting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4"/>
          </p:nvPr>
        </p:nvSpPr>
        <p:spPr>
          <a:xfrm>
            <a:off x="6145402" y="6365839"/>
            <a:ext cx="2702256" cy="319867"/>
          </a:xfrm>
        </p:spPr>
        <p:txBody>
          <a:bodyPr/>
          <a:lstStyle/>
          <a:p>
            <a:r>
              <a:rPr lang="en-GB" noProof="0" dirty="0" smtClean="0"/>
              <a:t>21</a:t>
            </a:r>
            <a:r>
              <a:rPr lang="en-GB" baseline="30000" noProof="0" dirty="0" smtClean="0"/>
              <a:t>st</a:t>
            </a:r>
            <a:r>
              <a:rPr lang="en-GB" noProof="0" dirty="0" smtClean="0"/>
              <a:t> February </a:t>
            </a:r>
            <a:r>
              <a:rPr lang="en-GB" noProof="0" dirty="0"/>
              <a:t>2019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29" y="266700"/>
            <a:ext cx="956205" cy="65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1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 smtClean="0"/>
              <a:t>2.2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173848" y="914267"/>
            <a:ext cx="5817709" cy="348343"/>
          </a:xfrm>
        </p:spPr>
        <p:txBody>
          <a:bodyPr/>
          <a:lstStyle/>
          <a:p>
            <a:r>
              <a:rPr lang="en-GB" sz="1800" dirty="0"/>
              <a:t>Work done: model </a:t>
            </a:r>
            <a:r>
              <a:rPr lang="en-GB" sz="1800" dirty="0" smtClean="0"/>
              <a:t>stabilisation (agent)</a:t>
            </a:r>
            <a:endParaRPr lang="en-GB" sz="180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54" y="1496954"/>
            <a:ext cx="7346129" cy="5242372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7086600" y="1684867"/>
            <a:ext cx="1337734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current</a:t>
            </a:r>
            <a:endParaRPr lang="es-ES" dirty="0"/>
          </a:p>
        </p:txBody>
      </p:sp>
      <p:sp>
        <p:nvSpPr>
          <p:cNvPr id="8" name="Rectángulo 6">
            <a:hlinkClick r:id="rId4"/>
          </p:cNvPr>
          <p:cNvSpPr/>
          <p:nvPr/>
        </p:nvSpPr>
        <p:spPr>
          <a:xfrm>
            <a:off x="7104808" y="2713057"/>
            <a:ext cx="1337734" cy="38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2"/>
                </a:solidFill>
              </a:rPr>
              <a:t>EAP file</a:t>
            </a: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7086598" y="2184403"/>
            <a:ext cx="1337734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new!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297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 smtClean="0"/>
              <a:t>2.3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173848" y="914267"/>
            <a:ext cx="5817709" cy="348343"/>
          </a:xfrm>
        </p:spPr>
        <p:txBody>
          <a:bodyPr/>
          <a:lstStyle/>
          <a:p>
            <a:r>
              <a:rPr lang="en-GB" sz="1800" dirty="0"/>
              <a:t>Work done: model </a:t>
            </a:r>
            <a:r>
              <a:rPr lang="en-GB" sz="1800" dirty="0" smtClean="0"/>
              <a:t>stabilisation (transaction docs)</a:t>
            </a:r>
            <a:endParaRPr lang="en-GB" sz="1800" dirty="0"/>
          </a:p>
          <a:p>
            <a:endParaRPr lang="en-GB" sz="180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" t="579" r="4434" b="3146"/>
          <a:stretch/>
        </p:blipFill>
        <p:spPr>
          <a:xfrm>
            <a:off x="578842" y="1483080"/>
            <a:ext cx="3632432" cy="5275501"/>
          </a:xfrm>
          <a:prstGeom prst="rect">
            <a:avLst/>
          </a:prstGeom>
          <a:ln>
            <a:solidFill>
              <a:srgbClr val="505050"/>
            </a:solidFill>
          </a:ln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" t="735" r="3847" b="5443"/>
          <a:stretch/>
        </p:blipFill>
        <p:spPr>
          <a:xfrm>
            <a:off x="4653084" y="1483080"/>
            <a:ext cx="3913638" cy="5275502"/>
          </a:xfrm>
          <a:prstGeom prst="rect">
            <a:avLst/>
          </a:prstGeom>
          <a:ln>
            <a:solidFill>
              <a:srgbClr val="505050"/>
            </a:solidFill>
          </a:ln>
        </p:spPr>
      </p:pic>
      <p:sp>
        <p:nvSpPr>
          <p:cNvPr id="7" name="Rectángulo 6"/>
          <p:cNvSpPr/>
          <p:nvPr/>
        </p:nvSpPr>
        <p:spPr>
          <a:xfrm>
            <a:off x="7560734" y="1727199"/>
            <a:ext cx="1337734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current</a:t>
            </a:r>
            <a:endParaRPr lang="es-ES" dirty="0"/>
          </a:p>
        </p:txBody>
      </p:sp>
      <p:sp>
        <p:nvSpPr>
          <p:cNvPr id="8" name="Rectángulo 6">
            <a:hlinkClick r:id="rId6"/>
          </p:cNvPr>
          <p:cNvSpPr/>
          <p:nvPr/>
        </p:nvSpPr>
        <p:spPr>
          <a:xfrm>
            <a:off x="7578942" y="2755389"/>
            <a:ext cx="1337734" cy="38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2"/>
                </a:solidFill>
              </a:rPr>
              <a:t>EAP file</a:t>
            </a: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7560732" y="2226735"/>
            <a:ext cx="1337734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new!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711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 smtClean="0"/>
              <a:t>2.2</a:t>
            </a:r>
            <a:endParaRPr lang="en-GB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14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173848" y="914267"/>
            <a:ext cx="5817709" cy="348343"/>
          </a:xfrm>
        </p:spPr>
        <p:txBody>
          <a:bodyPr/>
          <a:lstStyle/>
          <a:p>
            <a:r>
              <a:rPr lang="en-GB" sz="1800" dirty="0"/>
              <a:t>Work done: model </a:t>
            </a:r>
            <a:r>
              <a:rPr lang="en-GB" sz="1800" dirty="0" smtClean="0"/>
              <a:t>stabilisation </a:t>
            </a:r>
            <a:r>
              <a:rPr lang="en-GB" sz="1800" smtClean="0"/>
              <a:t>(OWL-DL-Turtle)</a:t>
            </a:r>
            <a:endParaRPr lang="en-GB" sz="1800" dirty="0"/>
          </a:p>
        </p:txBody>
      </p:sp>
      <p:sp>
        <p:nvSpPr>
          <p:cNvPr id="3" name="Rectángulo 2"/>
          <p:cNvSpPr/>
          <p:nvPr/>
        </p:nvSpPr>
        <p:spPr>
          <a:xfrm>
            <a:off x="2091267" y="1657841"/>
            <a:ext cx="22351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 err="1" smtClean="0">
                <a:solidFill>
                  <a:schemeClr val="accent6">
                    <a:lumMod val="50000"/>
                  </a:schemeClr>
                </a:solidFill>
                <a:cs typeface="Arial"/>
                <a:sym typeface="Wingdings" panose="05000000000000000000" pitchFamily="2" charset="2"/>
              </a:rPr>
              <a:t>GitHub</a:t>
            </a: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  <a:sym typeface="Wingdings" panose="05000000000000000000" pitchFamily="2" charset="2"/>
              </a:rPr>
              <a:t> Wiki Menu</a:t>
            </a:r>
            <a:endParaRPr lang="en-GB" sz="1600" b="1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  <p:sp>
        <p:nvSpPr>
          <p:cNvPr id="10" name="Flecha derecha 9"/>
          <p:cNvSpPr/>
          <p:nvPr/>
        </p:nvSpPr>
        <p:spPr>
          <a:xfrm>
            <a:off x="4165600" y="4384112"/>
            <a:ext cx="762000" cy="551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 derecha 16"/>
          <p:cNvSpPr/>
          <p:nvPr/>
        </p:nvSpPr>
        <p:spPr>
          <a:xfrm>
            <a:off x="4165600" y="5772646"/>
            <a:ext cx="762000" cy="551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/>
          <p:cNvSpPr/>
          <p:nvPr/>
        </p:nvSpPr>
        <p:spPr>
          <a:xfrm>
            <a:off x="1147085" y="4490812"/>
            <a:ext cx="29545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GB" sz="1600" b="1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T-Box and thesauri</a:t>
            </a:r>
          </a:p>
        </p:txBody>
      </p:sp>
      <p:sp>
        <p:nvSpPr>
          <p:cNvPr id="18" name="Rectángulo 17"/>
          <p:cNvSpPr/>
          <p:nvPr/>
        </p:nvSpPr>
        <p:spPr>
          <a:xfrm>
            <a:off x="523973" y="5867460"/>
            <a:ext cx="36126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Test datasets and queries</a:t>
            </a:r>
            <a:endParaRPr lang="en-GB" sz="1600" b="1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803" y="1691709"/>
            <a:ext cx="1972550" cy="492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3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 smtClean="0"/>
              <a:t>3</a:t>
            </a:r>
            <a:endParaRPr lang="en-GB" noProof="0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244950"/>
            <a:ext cx="1552784" cy="403847"/>
          </a:xfrm>
        </p:spPr>
        <p:txBody>
          <a:bodyPr/>
          <a:lstStyle/>
          <a:p>
            <a:r>
              <a:rPr lang="en-GB" dirty="0" smtClean="0"/>
              <a:t>Work </a:t>
            </a:r>
            <a:endParaRPr lang="en-GB" dirty="0" smtClean="0"/>
          </a:p>
          <a:p>
            <a:r>
              <a:rPr lang="en-GB" dirty="0" smtClean="0"/>
              <a:t>ongoing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26264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 smtClean="0"/>
              <a:t>3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smtClean="0"/>
              <a:t>Work </a:t>
            </a:r>
            <a:r>
              <a:rPr lang="en-GB" sz="1800" noProof="0" dirty="0" smtClean="0"/>
              <a:t>ongoing</a:t>
            </a:r>
            <a:endParaRPr lang="en-GB" sz="1800" noProof="0" dirty="0"/>
          </a:p>
        </p:txBody>
      </p:sp>
      <p:sp>
        <p:nvSpPr>
          <p:cNvPr id="16" name="TextBox 2"/>
          <p:cNvSpPr txBox="1"/>
          <p:nvPr/>
        </p:nvSpPr>
        <p:spPr>
          <a:xfrm>
            <a:off x="169914" y="2531159"/>
            <a:ext cx="8166100" cy="20621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Issues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created up to now have provided valuable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input that is being analysed and discussed with the WG members.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XML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design and syntax-binding is being initiated.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Documentation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is being progressively drafted via small “articles” about </a:t>
            </a:r>
            <a:r>
              <a:rPr lang="en-GB" sz="1600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RPaM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topics (one publish, other in preparation).</a:t>
            </a: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085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 smtClean="0"/>
              <a:t>3.1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smtClean="0"/>
              <a:t>Work ongoing: </a:t>
            </a:r>
            <a:r>
              <a:rPr lang="en-GB" sz="1800" noProof="0" dirty="0" smtClean="0"/>
              <a:t>Issue threads</a:t>
            </a:r>
            <a:endParaRPr lang="en-GB" sz="1800" noProof="0" dirty="0"/>
          </a:p>
        </p:txBody>
      </p:sp>
      <p:sp>
        <p:nvSpPr>
          <p:cNvPr id="16" name="TextBox 2"/>
          <p:cNvSpPr txBox="1"/>
          <p:nvPr/>
        </p:nvSpPr>
        <p:spPr>
          <a:xfrm>
            <a:off x="305381" y="1628200"/>
            <a:ext cx="8166100" cy="60016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2"/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Examples of feed-back with impacts on the </a:t>
            </a:r>
            <a:r>
              <a:rPr lang="en-GB" sz="1600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RPaM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model:</a:t>
            </a:r>
          </a:p>
          <a:p>
            <a:pPr lvl="2"/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Issue #1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,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triggers new challenges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lvl="4"/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  <a:sym typeface="Wingdings" panose="05000000000000000000" pitchFamily="2" charset="2"/>
              </a:rPr>
              <a:t>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need for IRCs and PUCs (explained later).</a:t>
            </a: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lvl="2"/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Issue #4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, current discussion and analysis on how to apply the eIDAS identifier policy for the eAuthorisation of representatives of natural and legal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persons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	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	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  <a:sym typeface="Wingdings" panose="05000000000000000000" pitchFamily="2" charset="2"/>
              </a:rPr>
              <a:t>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(work ongoing).</a:t>
            </a: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Issue #5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, puts forward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a new challenge, too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lvl="2"/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  <a:sym typeface="Wingdings" panose="05000000000000000000" pitchFamily="2" charset="2"/>
              </a:rPr>
              <a:t>	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need of a “Service Report” (explained later).</a:t>
            </a: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Issues #8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and </a:t>
            </a: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9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, SEMPER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feed-back</a:t>
            </a:r>
          </a:p>
          <a:p>
            <a:pPr lvl="2"/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lvl="2"/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	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  <a:sym typeface="Wingdings" panose="05000000000000000000" pitchFamily="2" charset="2"/>
              </a:rPr>
              <a:t>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improves notably the </a:t>
            </a:r>
            <a:r>
              <a:rPr lang="en-GB" sz="1600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RPaM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glossary (alignment to SEMPER).</a:t>
            </a: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lvl="2"/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lvl="2"/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852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7499" t="14629" r="44688" b="10926"/>
          <a:stretch/>
        </p:blipFill>
        <p:spPr>
          <a:xfrm>
            <a:off x="3516526" y="150424"/>
            <a:ext cx="2635078" cy="2918186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443416" y="1906073"/>
            <a:ext cx="1044146" cy="422105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 smtClean="0"/>
              <a:t>3.2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smtClean="0"/>
              <a:t>Work ongoing: XML Syntax binding</a:t>
            </a:r>
            <a:endParaRPr lang="en-GB" sz="1800" noProof="0" dirty="0"/>
          </a:p>
        </p:txBody>
      </p:sp>
      <p:sp>
        <p:nvSpPr>
          <p:cNvPr id="5" name="TextBox 2"/>
          <p:cNvSpPr txBox="1"/>
          <p:nvPr/>
        </p:nvSpPr>
        <p:spPr>
          <a:xfrm>
            <a:off x="132386" y="1748564"/>
            <a:ext cx="3311030" cy="43242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We have re-structured the code repository folder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We have started converting (automatically) the </a:t>
            </a:r>
            <a:r>
              <a:rPr lang="en-GB" sz="1100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RPaM</a:t>
            </a:r>
            <a:r>
              <a:rPr lang="en-GB" sz="11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data model into UBL-2.3 NDR-conformant syntax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In the next weeks we’ll provide example XML instances of </a:t>
            </a:r>
            <a:r>
              <a:rPr lang="en-GB" sz="1100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eMandateRequest</a:t>
            </a:r>
            <a:r>
              <a:rPr lang="en-GB" sz="11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, </a:t>
            </a:r>
            <a:r>
              <a:rPr lang="en-GB" sz="1100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eMandateResponse</a:t>
            </a:r>
            <a:r>
              <a:rPr lang="en-GB" sz="11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expressed as UBL-2.3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The final deliverables will include two syntax bindings: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1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OWL-DL-Turtle (for data integration and user-friendly documentation purposes), and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1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UBL-2.3 XML artefacts (for real transactions)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1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lvl="2"/>
            <a:endParaRPr lang="en-GB" sz="11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7708" t="15001" r="40417" b="4814"/>
          <a:stretch/>
        </p:blipFill>
        <p:spPr>
          <a:xfrm>
            <a:off x="5135622" y="1609517"/>
            <a:ext cx="2876550" cy="3098374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4971610" y="2519868"/>
            <a:ext cx="1076851" cy="63439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489" y="4228022"/>
            <a:ext cx="5676496" cy="262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3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 smtClean="0"/>
              <a:t>3.3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smtClean="0"/>
              <a:t>Work ongoing</a:t>
            </a:r>
            <a:r>
              <a:rPr lang="en-GB" sz="1800" noProof="0" smtClean="0"/>
              <a:t>: </a:t>
            </a:r>
            <a:r>
              <a:rPr lang="en-GB" sz="1800" noProof="0" smtClean="0"/>
              <a:t>documentation</a:t>
            </a:r>
            <a:endParaRPr lang="en-GB" sz="1800" noProof="0" dirty="0"/>
          </a:p>
        </p:txBody>
      </p:sp>
      <p:sp>
        <p:nvSpPr>
          <p:cNvPr id="5" name="TextBox 2"/>
          <p:cNvSpPr txBox="1"/>
          <p:nvPr/>
        </p:nvSpPr>
        <p:spPr>
          <a:xfrm>
            <a:off x="1531532" y="1642060"/>
            <a:ext cx="4847679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Ongoing bits and pieces (articles, references, diagrams, etc.)</a:t>
            </a:r>
            <a:endParaRPr lang="en-GB" sz="1100" b="1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229" y="2043682"/>
            <a:ext cx="2137675" cy="4684105"/>
          </a:xfrm>
          <a:prstGeom prst="rect">
            <a:avLst/>
          </a:prstGeom>
        </p:spPr>
      </p:pic>
      <p:sp>
        <p:nvSpPr>
          <p:cNvPr id="12" name="Flecha derecha 11"/>
          <p:cNvSpPr/>
          <p:nvPr/>
        </p:nvSpPr>
        <p:spPr>
          <a:xfrm>
            <a:off x="5588240" y="4691376"/>
            <a:ext cx="762000" cy="551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Flecha derecha 12"/>
          <p:cNvSpPr/>
          <p:nvPr/>
        </p:nvSpPr>
        <p:spPr>
          <a:xfrm>
            <a:off x="5617211" y="5501712"/>
            <a:ext cx="762000" cy="551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/>
          <p:cNvSpPr/>
          <p:nvPr/>
        </p:nvSpPr>
        <p:spPr>
          <a:xfrm>
            <a:off x="3183141" y="4805422"/>
            <a:ext cx="2379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GB" sz="1600" b="1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RPaM</a:t>
            </a: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Topics</a:t>
            </a:r>
            <a:endParaRPr lang="en-GB" sz="1600" b="1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2106693" y="5608413"/>
            <a:ext cx="34563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Bibliographic resources</a:t>
            </a:r>
            <a:endParaRPr lang="en-GB" sz="1600" b="1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6661229" y="1567224"/>
            <a:ext cx="22351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 err="1" smtClean="0">
                <a:solidFill>
                  <a:schemeClr val="accent6">
                    <a:lumMod val="50000"/>
                  </a:schemeClr>
                </a:solidFill>
                <a:cs typeface="Arial"/>
                <a:sym typeface="Wingdings" panose="05000000000000000000" pitchFamily="2" charset="2"/>
              </a:rPr>
              <a:t>GitHub</a:t>
            </a: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  <a:sym typeface="Wingdings" panose="05000000000000000000" pitchFamily="2" charset="2"/>
              </a:rPr>
              <a:t> Wiki Menu</a:t>
            </a:r>
            <a:endParaRPr lang="en-GB" sz="1600" b="1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381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4</a:t>
            </a:r>
            <a:endParaRPr lang="en-GB" noProof="0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328597"/>
            <a:ext cx="1552784" cy="650400"/>
          </a:xfrm>
        </p:spPr>
        <p:txBody>
          <a:bodyPr/>
          <a:lstStyle/>
          <a:p>
            <a:r>
              <a:rPr lang="en-GB" noProof="0" dirty="0" smtClean="0"/>
              <a:t>New challenges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1518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 smtClean="0"/>
              <a:t>4.1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smtClean="0"/>
              <a:t>New challenges: Service Report</a:t>
            </a:r>
            <a:endParaRPr lang="en-GB" sz="1800" noProof="0" dirty="0"/>
          </a:p>
        </p:txBody>
      </p:sp>
      <p:sp>
        <p:nvSpPr>
          <p:cNvPr id="16" name="TextBox 2"/>
          <p:cNvSpPr txBox="1"/>
          <p:nvPr/>
        </p:nvSpPr>
        <p:spPr>
          <a:xfrm>
            <a:off x="305381" y="1577397"/>
            <a:ext cx="8166100" cy="18158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The discussions on the issues have also raised possible new transactions, e.g.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do we need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for a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“Service Report”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for notifications back to the eMandate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Registry?</a:t>
            </a: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lvl="2"/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lvl="2"/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403" y="2327875"/>
            <a:ext cx="5832055" cy="444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4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4294967295"/>
          </p:nvPr>
        </p:nvSpPr>
        <p:spPr>
          <a:xfrm>
            <a:off x="2035834" y="720416"/>
            <a:ext cx="5088865" cy="74667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2400" noProof="0" dirty="0" err="1">
                <a:solidFill>
                  <a:schemeClr val="bg2">
                    <a:lumMod val="50000"/>
                  </a:schemeClr>
                </a:solidFill>
              </a:rPr>
              <a:t>RPaM</a:t>
            </a:r>
            <a:r>
              <a:rPr lang="en-GB" sz="2400" noProof="0" dirty="0">
                <a:solidFill>
                  <a:schemeClr val="bg2">
                    <a:lumMod val="50000"/>
                  </a:schemeClr>
                </a:solidFill>
              </a:rPr>
              <a:t> Working Group Meeting </a:t>
            </a:r>
            <a:r>
              <a:rPr lang="en-GB" sz="2400" noProof="0" dirty="0" smtClean="0">
                <a:solidFill>
                  <a:schemeClr val="bg2">
                    <a:lumMod val="50000"/>
                  </a:schemeClr>
                </a:solidFill>
              </a:rPr>
              <a:t>#3</a:t>
            </a:r>
            <a:endParaRPr lang="en-GB" sz="2400" noProof="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6" name="Conector recto 5"/>
          <p:cNvCxnSpPr/>
          <p:nvPr/>
        </p:nvCxnSpPr>
        <p:spPr>
          <a:xfrm>
            <a:off x="1969150" y="763135"/>
            <a:ext cx="0" cy="703952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7905" y="2252999"/>
            <a:ext cx="522316" cy="360647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457441" y="2291382"/>
            <a:ext cx="4170092" cy="44890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GB" sz="1200" b="1" dirty="0">
                <a:solidFill>
                  <a:srgbClr val="9AAE04"/>
                </a:solidFill>
              </a:rPr>
              <a:t>Content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 smtClean="0">
                <a:solidFill>
                  <a:srgbClr val="505050"/>
                </a:solidFill>
              </a:rPr>
              <a:t>Round Table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 smtClean="0">
                <a:solidFill>
                  <a:srgbClr val="505050"/>
                </a:solidFill>
              </a:rPr>
              <a:t>Work done:</a:t>
            </a:r>
          </a:p>
          <a:p>
            <a:pPr marL="874350" lvl="2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200" dirty="0" smtClean="0">
                <a:solidFill>
                  <a:srgbClr val="505050"/>
                </a:solidFill>
              </a:rPr>
              <a:t>MS and </a:t>
            </a:r>
            <a:r>
              <a:rPr lang="en-GB" sz="1200" dirty="0" err="1" smtClean="0">
                <a:solidFill>
                  <a:srgbClr val="505050"/>
                </a:solidFill>
              </a:rPr>
              <a:t>RPaM</a:t>
            </a:r>
            <a:r>
              <a:rPr lang="en-GB" sz="1200" dirty="0" smtClean="0">
                <a:solidFill>
                  <a:srgbClr val="505050"/>
                </a:solidFill>
              </a:rPr>
              <a:t> mapping</a:t>
            </a:r>
          </a:p>
          <a:p>
            <a:pPr marL="874350" lvl="2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200" dirty="0" smtClean="0">
                <a:solidFill>
                  <a:srgbClr val="505050"/>
                </a:solidFill>
              </a:rPr>
              <a:t>Model </a:t>
            </a:r>
            <a:r>
              <a:rPr lang="en-GB" sz="1200" dirty="0">
                <a:solidFill>
                  <a:srgbClr val="505050"/>
                </a:solidFill>
              </a:rPr>
              <a:t>stabilisation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 smtClean="0">
                <a:solidFill>
                  <a:srgbClr val="505050"/>
                </a:solidFill>
              </a:rPr>
              <a:t>Work ongoing:</a:t>
            </a:r>
          </a:p>
          <a:p>
            <a:pPr marL="874350" lvl="2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505050"/>
                </a:solidFill>
              </a:rPr>
              <a:t>Issue threads</a:t>
            </a:r>
          </a:p>
          <a:p>
            <a:pPr marL="874350" lvl="2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200" dirty="0" smtClean="0">
                <a:solidFill>
                  <a:srgbClr val="505050"/>
                </a:solidFill>
              </a:rPr>
              <a:t>XML syntax binding (UBL-2.3)</a:t>
            </a:r>
          </a:p>
          <a:p>
            <a:pPr marL="874350" lvl="2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200" dirty="0" smtClean="0">
                <a:solidFill>
                  <a:srgbClr val="505050"/>
                </a:solidFill>
              </a:rPr>
              <a:t>Documentation</a:t>
            </a:r>
            <a:endParaRPr lang="en-GB" sz="1200" dirty="0" smtClean="0">
              <a:solidFill>
                <a:srgbClr val="505050"/>
              </a:solidFill>
            </a:endParaRP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 smtClean="0">
                <a:solidFill>
                  <a:srgbClr val="505050"/>
                </a:solidFill>
              </a:rPr>
              <a:t>New </a:t>
            </a:r>
            <a:r>
              <a:rPr lang="en-GB" sz="1200" dirty="0">
                <a:solidFill>
                  <a:srgbClr val="505050"/>
                </a:solidFill>
              </a:rPr>
              <a:t>challenges: </a:t>
            </a:r>
          </a:p>
          <a:p>
            <a:pPr marL="874350" lvl="2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200" dirty="0" smtClean="0">
                <a:solidFill>
                  <a:srgbClr val="505050"/>
                </a:solidFill>
              </a:rPr>
              <a:t>Service Report</a:t>
            </a:r>
          </a:p>
          <a:p>
            <a:pPr marL="874350" lvl="2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200" dirty="0" smtClean="0">
                <a:solidFill>
                  <a:srgbClr val="505050"/>
                </a:solidFill>
              </a:rPr>
              <a:t>IRCs</a:t>
            </a:r>
            <a:endParaRPr lang="en-GB" sz="1200" dirty="0">
              <a:solidFill>
                <a:srgbClr val="505050"/>
              </a:solidFill>
            </a:endParaRPr>
          </a:p>
          <a:p>
            <a:pPr marL="874350" lvl="2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505050"/>
                </a:solidFill>
              </a:rPr>
              <a:t>PUCs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 smtClean="0">
                <a:solidFill>
                  <a:srgbClr val="505050"/>
                </a:solidFill>
              </a:rPr>
              <a:t>Requests </a:t>
            </a:r>
            <a:r>
              <a:rPr lang="en-GB" sz="1200" dirty="0" smtClean="0">
                <a:solidFill>
                  <a:srgbClr val="505050"/>
                </a:solidFill>
              </a:rPr>
              <a:t>to the WG (reminder</a:t>
            </a:r>
            <a:r>
              <a:rPr lang="en-GB" sz="1200" dirty="0" smtClean="0">
                <a:solidFill>
                  <a:srgbClr val="505050"/>
                </a:solidFill>
              </a:rPr>
              <a:t>)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 smtClean="0">
                <a:solidFill>
                  <a:srgbClr val="505050"/>
                </a:solidFill>
              </a:rPr>
              <a:t>Questions to the WG members</a:t>
            </a:r>
            <a:endParaRPr lang="en-GB" sz="1200" dirty="0" smtClean="0">
              <a:solidFill>
                <a:srgbClr val="505050"/>
              </a:solidFill>
            </a:endParaRPr>
          </a:p>
          <a:p>
            <a:pPr marL="188550" lvl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200" dirty="0" smtClean="0">
                <a:solidFill>
                  <a:srgbClr val="505050"/>
                </a:solidFill>
              </a:rPr>
              <a:t>7. Next WG meeting</a:t>
            </a:r>
            <a:endParaRPr lang="en-GB" sz="1200" dirty="0">
              <a:solidFill>
                <a:srgbClr val="505050"/>
              </a:solidFill>
            </a:endParaRPr>
          </a:p>
          <a:p>
            <a:pPr marL="188550" lvl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GB" sz="1200" dirty="0" smtClean="0">
              <a:solidFill>
                <a:srgbClr val="505050"/>
              </a:solidFill>
            </a:endParaRPr>
          </a:p>
          <a:p>
            <a:pPr marL="188550" lvl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200" dirty="0" smtClean="0">
                <a:solidFill>
                  <a:srgbClr val="505050"/>
                </a:solidFill>
              </a:rPr>
              <a:t>Other questions </a:t>
            </a:r>
            <a:r>
              <a:rPr lang="en-GB" sz="1200" dirty="0">
                <a:solidFill>
                  <a:srgbClr val="505050"/>
                </a:solidFill>
              </a:rPr>
              <a:t>and </a:t>
            </a:r>
            <a:r>
              <a:rPr lang="en-GB" sz="1200" dirty="0" smtClean="0">
                <a:solidFill>
                  <a:srgbClr val="505050"/>
                </a:solidFill>
              </a:rPr>
              <a:t>suggestions</a:t>
            </a:r>
            <a:endParaRPr lang="en-GB" sz="1200" dirty="0">
              <a:solidFill>
                <a:srgbClr val="505050"/>
              </a:solidFill>
            </a:endParaRPr>
          </a:p>
        </p:txBody>
      </p:sp>
      <p:sp>
        <p:nvSpPr>
          <p:cNvPr id="2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459244" y="843904"/>
            <a:ext cx="1614254" cy="428538"/>
          </a:xfrm>
        </p:spPr>
        <p:txBody>
          <a:bodyPr/>
          <a:lstStyle/>
          <a:p>
            <a:pPr>
              <a:lnSpc>
                <a:spcPts val="800"/>
              </a:lnSpc>
            </a:pPr>
            <a:r>
              <a:rPr lang="en-GB" sz="1800" noProof="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801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 smtClean="0"/>
              <a:t>4.2</a:t>
            </a:r>
            <a:endParaRPr lang="en-GB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14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173848" y="931201"/>
            <a:ext cx="5817709" cy="348343"/>
          </a:xfrm>
        </p:spPr>
        <p:txBody>
          <a:bodyPr/>
          <a:lstStyle/>
          <a:p>
            <a:r>
              <a:rPr lang="en-GB" sz="1800" dirty="0" smtClean="0"/>
              <a:t>New challenges: IRCs </a:t>
            </a:r>
            <a:r>
              <a:rPr lang="en-GB" dirty="0" smtClean="0"/>
              <a:t>(</a:t>
            </a:r>
            <a:r>
              <a:rPr lang="en-GB" dirty="0"/>
              <a:t>Information Requirements and Constraints)</a:t>
            </a:r>
            <a:endParaRPr lang="en-GB" dirty="0"/>
          </a:p>
        </p:txBody>
      </p:sp>
      <p:sp>
        <p:nvSpPr>
          <p:cNvPr id="7" name="TextBox 2"/>
          <p:cNvSpPr txBox="1"/>
          <p:nvPr/>
        </p:nvSpPr>
        <p:spPr>
          <a:xfrm>
            <a:off x="210053" y="1723742"/>
            <a:ext cx="8166100" cy="56938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/>
            <a:r>
              <a:rPr lang="en-GB" sz="1400" u="sng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The situation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Reminder: focus On UC “Cross-Border eAuthorisation”.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14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In principle, every data necessary for this UC is </a:t>
            </a:r>
          </a:p>
          <a:p>
            <a:pPr lvl="1"/>
            <a:r>
              <a:rPr lang="en-GB" sz="14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	expected in the Mandate.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14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However, Services may need to be provided with data </a:t>
            </a:r>
          </a:p>
          <a:p>
            <a:pPr lvl="1"/>
            <a:r>
              <a:rPr lang="en-GB" sz="14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	that the Mandate cannot contain or foresee.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This </a:t>
            </a:r>
            <a:r>
              <a:rPr lang="en-GB" sz="1400" u="sng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should not</a:t>
            </a:r>
            <a:r>
              <a:rPr lang="en-GB" sz="14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be the case for “harmonised Services”.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The </a:t>
            </a:r>
            <a:r>
              <a:rPr lang="en-GB" sz="1400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RPaM</a:t>
            </a:r>
            <a:r>
              <a:rPr lang="en-GB" sz="14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ontology, though, has to provide the possibility for non-harmonised Services of specifying its own “information requirements” (and constraints on them).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Hence, as specific information requirements may be unknown beforehand:</a:t>
            </a:r>
          </a:p>
          <a:p>
            <a:pPr lvl="1"/>
            <a:endParaRPr lang="en-GB" sz="14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n-GB" sz="14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The Service needs to be able to communicate the eMandate Registry which are these specific information requirements;</a:t>
            </a:r>
          </a:p>
          <a:p>
            <a:pPr marL="1257300" lvl="2" indent="-342900">
              <a:buFont typeface="+mj-lt"/>
              <a:buAutoNum type="arabicPeriod"/>
            </a:pPr>
            <a:endParaRPr lang="en-GB" sz="14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n-GB" sz="14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The eMandate Registry needs to be able to provide the data required in the Response.</a:t>
            </a:r>
            <a:endParaRPr lang="en-GB" sz="14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lvl="1"/>
            <a:endParaRPr lang="en-GB" sz="14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lvl="1"/>
            <a:endParaRPr lang="en-GB" sz="14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lvl="2"/>
            <a:endParaRPr lang="en-GB" sz="14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lvl="2"/>
            <a:endParaRPr lang="en-GB" sz="14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5463702" y="1915272"/>
            <a:ext cx="3432910" cy="2207995"/>
            <a:chOff x="5082702" y="1915272"/>
            <a:chExt cx="3432910" cy="2207995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2"/>
            <a:srcRect l="3093" t="6112" r="3022" b="3530"/>
            <a:stretch/>
          </p:blipFill>
          <p:spPr>
            <a:xfrm>
              <a:off x="5082702" y="1915272"/>
              <a:ext cx="3432910" cy="2207995"/>
            </a:xfrm>
            <a:prstGeom prst="rect">
              <a:avLst/>
            </a:prstGeom>
          </p:spPr>
        </p:pic>
        <p:sp>
          <p:nvSpPr>
            <p:cNvPr id="3" name="CuadroTexto 2"/>
            <p:cNvSpPr txBox="1"/>
            <p:nvPr/>
          </p:nvSpPr>
          <p:spPr>
            <a:xfrm>
              <a:off x="8017930" y="3555998"/>
              <a:ext cx="2808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00" b="1" dirty="0" smtClean="0">
                  <a:solidFill>
                    <a:srgbClr val="505050"/>
                  </a:solidFill>
                </a:rPr>
                <a:t>MS-X</a:t>
              </a:r>
              <a:endParaRPr lang="es-ES" sz="300" b="1" dirty="0">
                <a:solidFill>
                  <a:srgbClr val="505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753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 smtClean="0"/>
              <a:t>4.2</a:t>
            </a:r>
            <a:endParaRPr lang="en-GB" noProof="0" dirty="0"/>
          </a:p>
        </p:txBody>
      </p:sp>
      <p:sp>
        <p:nvSpPr>
          <p:cNvPr id="14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173848" y="914267"/>
            <a:ext cx="5817709" cy="348343"/>
          </a:xfrm>
        </p:spPr>
        <p:txBody>
          <a:bodyPr/>
          <a:lstStyle/>
          <a:p>
            <a:r>
              <a:rPr lang="en-GB" sz="1800" dirty="0"/>
              <a:t>New challenges: IRCs </a:t>
            </a:r>
            <a:r>
              <a:rPr lang="en-GB" dirty="0"/>
              <a:t>(Information Requirements and Constraints)</a:t>
            </a:r>
            <a:endParaRPr lang="en-GB" sz="18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3" y="2058156"/>
            <a:ext cx="9063145" cy="448545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10053" y="1602910"/>
            <a:ext cx="1556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smtClean="0">
                <a:solidFill>
                  <a:srgbClr val="505050"/>
                </a:solidFill>
              </a:rPr>
              <a:t>Simplified flow view:</a:t>
            </a:r>
            <a:endParaRPr lang="es-ES" sz="1200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40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 smtClean="0"/>
              <a:t>4.2</a:t>
            </a:r>
            <a:endParaRPr lang="en-GB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14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173848" y="914267"/>
            <a:ext cx="5817709" cy="348343"/>
          </a:xfrm>
        </p:spPr>
        <p:txBody>
          <a:bodyPr/>
          <a:lstStyle/>
          <a:p>
            <a:pPr lvl="0"/>
            <a:r>
              <a:rPr lang="en-GB" sz="1800" dirty="0"/>
              <a:t>New challenges: IRCs </a:t>
            </a:r>
            <a:r>
              <a:rPr lang="en-GB" dirty="0"/>
              <a:t>(Information Requirements and Constraints)</a:t>
            </a:r>
            <a:endParaRPr lang="en-GB" sz="1800" dirty="0"/>
          </a:p>
          <a:p>
            <a:endParaRPr lang="en-GB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7812" t="11296" r="28854" b="4074"/>
          <a:stretch/>
        </p:blipFill>
        <p:spPr>
          <a:xfrm>
            <a:off x="261227" y="1497032"/>
            <a:ext cx="4631953" cy="50884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25729" t="6481" r="39375" b="3704"/>
          <a:stretch/>
        </p:blipFill>
        <p:spPr>
          <a:xfrm>
            <a:off x="4893180" y="1497032"/>
            <a:ext cx="3880350" cy="561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52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 smtClean="0"/>
              <a:t>4.3</a:t>
            </a:r>
            <a:endParaRPr lang="en-GB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14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173848" y="914267"/>
            <a:ext cx="5817709" cy="348343"/>
          </a:xfrm>
        </p:spPr>
        <p:txBody>
          <a:bodyPr/>
          <a:lstStyle/>
          <a:p>
            <a:pPr lvl="0"/>
            <a:r>
              <a:rPr lang="en-GB" sz="1800" dirty="0"/>
              <a:t>New challenges: </a:t>
            </a:r>
            <a:r>
              <a:rPr lang="en-GB" sz="1800" dirty="0" smtClean="0"/>
              <a:t>PUCs </a:t>
            </a:r>
            <a:r>
              <a:rPr lang="en-GB" dirty="0" smtClean="0"/>
              <a:t>(Power Use Constraints)</a:t>
            </a:r>
            <a:endParaRPr lang="en-GB" sz="1800" dirty="0"/>
          </a:p>
          <a:p>
            <a:endParaRPr lang="en-GB" sz="18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54" y="1726364"/>
            <a:ext cx="3287588" cy="301409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974" y="1658628"/>
            <a:ext cx="4378791" cy="262139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974" y="4417018"/>
            <a:ext cx="3525408" cy="2347849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430187" y="5815168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700" dirty="0">
                <a:solidFill>
                  <a:srgbClr val="505050"/>
                </a:solidFill>
                <a:hlinkClick r:id="rId5"/>
              </a:rPr>
              <a:t>https://</a:t>
            </a:r>
            <a:r>
              <a:rPr lang="es-ES" sz="700" dirty="0" smtClean="0">
                <a:solidFill>
                  <a:srgbClr val="505050"/>
                </a:solidFill>
                <a:hlinkClick r:id="rId5"/>
              </a:rPr>
              <a:t>github.com/everis-rpam/RPaM-Ontology/wiki/Use-of-the-CCEV-in-RPaM</a:t>
            </a:r>
            <a:endParaRPr lang="es-ES" sz="700" dirty="0" smtClean="0">
              <a:solidFill>
                <a:srgbClr val="505050"/>
              </a:solidFill>
            </a:endParaRPr>
          </a:p>
          <a:p>
            <a:endParaRPr lang="es-ES" sz="700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73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5</a:t>
            </a:r>
            <a:endParaRPr lang="en-GB" noProof="0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328597"/>
            <a:ext cx="1552784" cy="650400"/>
          </a:xfrm>
        </p:spPr>
        <p:txBody>
          <a:bodyPr/>
          <a:lstStyle/>
          <a:p>
            <a:r>
              <a:rPr lang="en-GB" noProof="0" dirty="0" smtClean="0"/>
              <a:t>Requests </a:t>
            </a:r>
            <a:br>
              <a:rPr lang="en-GB" noProof="0" dirty="0" smtClean="0"/>
            </a:br>
            <a:r>
              <a:rPr lang="en-GB" noProof="0" dirty="0" smtClean="0"/>
              <a:t>to the WG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7592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/>
              <a:t>5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14849" y="886842"/>
            <a:ext cx="5103767" cy="348343"/>
          </a:xfrm>
        </p:spPr>
        <p:txBody>
          <a:bodyPr/>
          <a:lstStyle/>
          <a:p>
            <a:r>
              <a:rPr lang="en-GB" sz="1800" dirty="0" smtClean="0"/>
              <a:t>Requests to the WG members</a:t>
            </a:r>
            <a:endParaRPr lang="en-GB" sz="1800" b="1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6" name="TextBox 2"/>
          <p:cNvSpPr txBox="1"/>
          <p:nvPr/>
        </p:nvSpPr>
        <p:spPr>
          <a:xfrm>
            <a:off x="540254" y="1909189"/>
            <a:ext cx="8166100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2"/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Please:</a:t>
            </a:r>
          </a:p>
          <a:p>
            <a:pPr lvl="2"/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57300" lvl="2" indent="-342900">
              <a:buFontTx/>
              <a:buAutoNum type="arabicPeriod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Check </a:t>
            </a:r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that the new proposals cover your needs and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requirements.</a:t>
            </a: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57300" lvl="2" indent="-342900">
              <a:buAutoNum type="arabicPeriod"/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57300" lvl="2" indent="-342900">
              <a:buAutoNum type="arabicPeriod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Use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the </a:t>
            </a:r>
            <a:r>
              <a:rPr lang="en-GB" sz="1600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GitHub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Issues to start new threads of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discussion.</a:t>
            </a: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57300" lvl="2" indent="-342900">
              <a:buAutoNum type="arabicPeriod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57300" lvl="2" indent="-342900">
              <a:buAutoNum type="arabicPeriod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Use the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  <a:hlinkClick r:id="rId2"/>
              </a:rPr>
              <a:t>everis-rpam@everis.com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email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to organise bilateral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phone conversations.</a:t>
            </a: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57300" lvl="2" indent="-342900">
              <a:buAutoNum type="arabicPeriod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57300" lvl="2" indent="-342900">
              <a:buAutoNum type="arabicPeriod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Provide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us with Mandate, Request and Response instance samples (the more the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better).</a:t>
            </a:r>
          </a:p>
          <a:p>
            <a:pPr marL="1257300" lvl="2" indent="-342900">
              <a:buAutoNum type="arabicPeriod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57300" lvl="2" indent="-342900">
              <a:buAutoNum type="arabicPeriod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Provide us with CODE LISTS and TAXONOMIES used in your countries in the context of Representation Powers and Mandates.</a:t>
            </a: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57300" lvl="2" indent="-342900">
              <a:buAutoNum type="arabicPeriod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57300" lvl="2" indent="-342900">
              <a:buAutoNum type="arabicPeriod"/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lvl="2"/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57300" lvl="2" indent="-342900">
              <a:buAutoNum type="arabicPeriod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859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 smtClean="0"/>
              <a:t>6</a:t>
            </a:r>
            <a:endParaRPr lang="en-GB" noProof="0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296698"/>
            <a:ext cx="1552784" cy="403847"/>
          </a:xfrm>
        </p:spPr>
        <p:txBody>
          <a:bodyPr/>
          <a:lstStyle/>
          <a:p>
            <a:r>
              <a:rPr lang="en-GB" dirty="0" smtClean="0"/>
              <a:t>Questions </a:t>
            </a:r>
          </a:p>
          <a:p>
            <a:r>
              <a:rPr lang="en-GB" dirty="0" smtClean="0"/>
              <a:t>to the WG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3090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6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14849" y="886842"/>
            <a:ext cx="5103767" cy="348343"/>
          </a:xfrm>
        </p:spPr>
        <p:txBody>
          <a:bodyPr/>
          <a:lstStyle/>
          <a:p>
            <a:r>
              <a:rPr lang="en-GB" sz="1800" dirty="0" smtClean="0"/>
              <a:t>Questions to the WG members (1/2)</a:t>
            </a:r>
            <a:endParaRPr lang="en-GB" sz="180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7" name="TextBox 2"/>
          <p:cNvSpPr txBox="1"/>
          <p:nvPr/>
        </p:nvSpPr>
        <p:spPr>
          <a:xfrm>
            <a:off x="328590" y="2435380"/>
            <a:ext cx="8166100" cy="18158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257300" lvl="2" indent="-342900">
              <a:buFontTx/>
              <a:buAutoNum type="arabicPeriod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Synergies with 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SEMPER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, how can </a:t>
            </a:r>
            <a:r>
              <a:rPr lang="en-US" sz="1600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RPaM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cooperate?</a:t>
            </a:r>
            <a:endParaRPr lang="en-US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57300" lvl="2" indent="-342900">
              <a:buFontTx/>
              <a:buAutoNum type="arabicPeriod"/>
            </a:pPr>
            <a:endParaRPr lang="en-US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57300" lvl="2" indent="-342900">
              <a:buFontTx/>
              <a:buAutoNum type="arabicPeriod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Does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versioning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 the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mandate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 content 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make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sense? This could be needed when the status of a power in a mandate changes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.</a:t>
            </a:r>
          </a:p>
          <a:p>
            <a:pPr marL="1257300" lvl="2" indent="-342900">
              <a:buAutoNum type="arabicPeriod"/>
            </a:pPr>
            <a:endParaRPr lang="en-US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57300" lvl="2" indent="-342900">
              <a:buAutoNum type="arabicPeriod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Do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we need a kind of "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cs typeface="Arial"/>
              </a:rPr>
              <a:t>ServiceReport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" document to notify the eMandate Registry about how 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the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use of a 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mandate went? </a:t>
            </a: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315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 smtClean="0"/>
              <a:t>10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14849" y="886842"/>
            <a:ext cx="5103767" cy="348343"/>
          </a:xfrm>
        </p:spPr>
        <p:txBody>
          <a:bodyPr/>
          <a:lstStyle/>
          <a:p>
            <a:r>
              <a:rPr lang="en-GB" sz="1800" dirty="0" smtClean="0"/>
              <a:t>Questions to the WG members (2/2)</a:t>
            </a:r>
            <a:endParaRPr lang="en-GB" sz="180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7" name="TextBox 2"/>
          <p:cNvSpPr txBox="1"/>
          <p:nvPr/>
        </p:nvSpPr>
        <p:spPr>
          <a:xfrm>
            <a:off x="210053" y="1698778"/>
            <a:ext cx="8166100" cy="40318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257300" lvl="2" indent="-342900">
              <a:buFont typeface="+mj-lt"/>
              <a:buAutoNum type="arabicPeriod" startAt="4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One or more Issuer System in the Request and Response: </a:t>
            </a:r>
          </a:p>
          <a:p>
            <a:pPr marL="1257300" lvl="2" indent="-342900">
              <a:buAutoNum type="arabicPeriod" startAt="4"/>
            </a:pPr>
            <a:endParaRPr lang="en-US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"Right now we propose to have an "Issuer" System. But a more flexible solution could be to have 1..n Systems involved in the transaction. 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Additionally each System could have two properties: role (e.g. creator, mediator, issuer, etc.) and an ordinal number to identify the participation of each system in the transaction creator 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  <a:sym typeface="Wingdings" panose="05000000000000000000" pitchFamily="2" charset="2"/>
              </a:rPr>
              <a:t> 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0, mediator1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  <a:sym typeface="Wingdings" panose="05000000000000000000" pitchFamily="2" charset="2"/>
              </a:rPr>
              <a:t> 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1, mediator2 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  <a:sym typeface="Wingdings" panose="05000000000000000000" pitchFamily="2" charset="2"/>
              </a:rPr>
              <a:t> 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2, issuer-3, thus creating a chain of systems.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Now, is this relevant to </a:t>
            </a:r>
            <a:r>
              <a:rPr lang="en-US" sz="1600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RPaM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, or this an "internal" affair of the MS that issues the document?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lvl="3"/>
            <a:endParaRPr lang="en-US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08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7</a:t>
            </a:r>
            <a:endParaRPr lang="en-GB" noProof="0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074590"/>
            <a:ext cx="1552784" cy="650400"/>
          </a:xfrm>
        </p:spPr>
        <p:txBody>
          <a:bodyPr/>
          <a:lstStyle/>
          <a:p>
            <a:r>
              <a:rPr lang="en-GB" noProof="0" dirty="0"/>
              <a:t>Next</a:t>
            </a:r>
          </a:p>
          <a:p>
            <a:r>
              <a:rPr lang="en-GB" noProof="0" dirty="0"/>
              <a:t>WG</a:t>
            </a:r>
          </a:p>
          <a:p>
            <a:r>
              <a:rPr lang="en-GB" noProof="0" dirty="0" smtClean="0"/>
              <a:t>meeting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7637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/>
              <a:t>1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328597"/>
            <a:ext cx="1552784" cy="650400"/>
          </a:xfrm>
        </p:spPr>
        <p:txBody>
          <a:bodyPr/>
          <a:lstStyle/>
          <a:p>
            <a:r>
              <a:rPr lang="en-GB" noProof="0" dirty="0"/>
              <a:t>Round </a:t>
            </a:r>
          </a:p>
          <a:p>
            <a:r>
              <a:rPr lang="en-GB" noProof="0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126753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/>
              <a:t>7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14849" y="886842"/>
            <a:ext cx="5103767" cy="348343"/>
          </a:xfrm>
        </p:spPr>
        <p:txBody>
          <a:bodyPr/>
          <a:lstStyle/>
          <a:p>
            <a:r>
              <a:rPr lang="en-GB" sz="1800" dirty="0" smtClean="0"/>
              <a:t>Next WG meeting</a:t>
            </a:r>
            <a:endParaRPr lang="en-GB" sz="180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7" name="TextBox 2"/>
          <p:cNvSpPr txBox="1"/>
          <p:nvPr/>
        </p:nvSpPr>
        <p:spPr>
          <a:xfrm>
            <a:off x="-70283" y="3506062"/>
            <a:ext cx="81661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2" algn="ctr"/>
            <a:r>
              <a:rPr lang="en-GB" sz="20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14</a:t>
            </a:r>
            <a:r>
              <a:rPr lang="en-GB" sz="2000" b="1" baseline="300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th</a:t>
            </a:r>
            <a:r>
              <a:rPr lang="en-GB" sz="20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March 10 a.m. (in three weeks)</a:t>
            </a:r>
          </a:p>
          <a:p>
            <a:pPr lvl="2" algn="ctr"/>
            <a:endParaRPr lang="en-GB" sz="2000" b="1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57300" lvl="2" indent="-342900" algn="ctr">
              <a:buAutoNum type="arabicPeriod"/>
            </a:pPr>
            <a:endParaRPr lang="en-GB" sz="2000" b="1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026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91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/>
              <a:t>1</a:t>
            </a:r>
          </a:p>
        </p:txBody>
      </p:sp>
      <p:sp>
        <p:nvSpPr>
          <p:cNvPr id="100" name="Shape 458"/>
          <p:cNvSpPr/>
          <p:nvPr/>
        </p:nvSpPr>
        <p:spPr>
          <a:xfrm rot="10800000" flipH="1">
            <a:off x="215680" y="1924001"/>
            <a:ext cx="4261664" cy="4365037"/>
          </a:xfrm>
          <a:prstGeom prst="rect">
            <a:avLst/>
          </a:prstGeom>
          <a:noFill/>
          <a:ln w="6350" cap="flat">
            <a:solidFill>
              <a:srgbClr val="6785C1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105" name="Shape 463"/>
          <p:cNvSpPr/>
          <p:nvPr/>
        </p:nvSpPr>
        <p:spPr>
          <a:xfrm rot="10800000" flipH="1">
            <a:off x="4568435" y="1924002"/>
            <a:ext cx="4367726" cy="4365037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118" name="Shape 477"/>
          <p:cNvSpPr/>
          <p:nvPr/>
        </p:nvSpPr>
        <p:spPr>
          <a:xfrm>
            <a:off x="6390123" y="2340769"/>
            <a:ext cx="727120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914400">
              <a:defRPr sz="9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GB" sz="900" b="1" dirty="0">
                <a:solidFill>
                  <a:srgbClr val="9AAE04"/>
                </a:solidFill>
              </a:rPr>
              <a:t>everis team</a:t>
            </a:r>
            <a:endParaRPr sz="900" b="1" dirty="0">
              <a:solidFill>
                <a:srgbClr val="9AAE04"/>
              </a:solidFill>
            </a:endParaRPr>
          </a:p>
        </p:txBody>
      </p:sp>
      <p:sp>
        <p:nvSpPr>
          <p:cNvPr id="129" name="Shape 477"/>
          <p:cNvSpPr/>
          <p:nvPr/>
        </p:nvSpPr>
        <p:spPr>
          <a:xfrm>
            <a:off x="1928678" y="2340730"/>
            <a:ext cx="842536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rPr lang="en-GB" sz="900" b="1" dirty="0">
                <a:solidFill>
                  <a:srgbClr val="003399"/>
                </a:solidFill>
                <a:latin typeface="Arial"/>
                <a:ea typeface="Arial"/>
                <a:cs typeface="Arial"/>
              </a:rPr>
              <a:t>DIGIT and MS</a:t>
            </a:r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Round Table</a:t>
            </a:r>
          </a:p>
        </p:txBody>
      </p:sp>
      <p:sp>
        <p:nvSpPr>
          <p:cNvPr id="37" name="CuadroTexto 179">
            <a:extLst>
              <a:ext uri="{FF2B5EF4-FFF2-40B4-BE49-F238E27FC236}">
                <a16:creationId xmlns="" xmlns:a16="http://schemas.microsoft.com/office/drawing/2014/main" id="{A1E04E64-AB45-6B42-BF17-93C3272AF7A0}"/>
              </a:ext>
            </a:extLst>
          </p:cNvPr>
          <p:cNvSpPr txBox="1"/>
          <p:nvPr/>
        </p:nvSpPr>
        <p:spPr>
          <a:xfrm>
            <a:off x="4777843" y="2765297"/>
            <a:ext cx="4158318" cy="2492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u="sng" dirty="0">
                <a:solidFill>
                  <a:schemeClr val="tx2"/>
                </a:solidFill>
              </a:rPr>
              <a:t>everis</a:t>
            </a:r>
          </a:p>
          <a:p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Virginia </a:t>
            </a:r>
            <a:r>
              <a:rPr lang="en-US" sz="1200" dirty="0" err="1">
                <a:solidFill>
                  <a:schemeClr val="tx2"/>
                </a:solidFill>
              </a:rPr>
              <a:t>Gomáriz</a:t>
            </a:r>
            <a:r>
              <a:rPr lang="en-US" sz="1200" dirty="0">
                <a:solidFill>
                  <a:schemeClr val="tx2"/>
                </a:solidFill>
              </a:rPr>
              <a:t> (client manager)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Rui Venâncio (project manager)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Enric Staromiejski (</a:t>
            </a:r>
            <a:r>
              <a:rPr lang="en-US" sz="1200" dirty="0" err="1">
                <a:solidFill>
                  <a:schemeClr val="tx2"/>
                </a:solidFill>
              </a:rPr>
              <a:t>eGovernment</a:t>
            </a:r>
            <a:r>
              <a:rPr lang="en-US" sz="1200" dirty="0">
                <a:solidFill>
                  <a:schemeClr val="tx2"/>
                </a:solidFill>
              </a:rPr>
              <a:t> and interoperability)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Laia Bota (semantics analyst)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2"/>
                </a:solidFill>
              </a:rPr>
              <a:t>Danae Djin Ah Armelle Desplanques </a:t>
            </a:r>
            <a:r>
              <a:rPr lang="en-US" sz="1200" dirty="0">
                <a:solidFill>
                  <a:schemeClr val="tx2"/>
                </a:solidFill>
              </a:rPr>
              <a:t>(business analyst</a:t>
            </a:r>
            <a:r>
              <a:rPr lang="en-US" sz="1200" dirty="0" smtClean="0">
                <a:solidFill>
                  <a:schemeClr val="tx2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2"/>
                </a:solidFill>
              </a:rPr>
              <a:t>Jade Maana (developer)</a:t>
            </a:r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483" y="1760338"/>
            <a:ext cx="420394" cy="309563"/>
          </a:xfrm>
          <a:prstGeom prst="rect">
            <a:avLst/>
          </a:prstGeom>
        </p:spPr>
      </p:pic>
      <p:sp>
        <p:nvSpPr>
          <p:cNvPr id="17" name="Shape 464"/>
          <p:cNvSpPr/>
          <p:nvPr/>
        </p:nvSpPr>
        <p:spPr>
          <a:xfrm>
            <a:off x="1914339" y="1501521"/>
            <a:ext cx="844710" cy="814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574" y="1760338"/>
            <a:ext cx="496240" cy="334962"/>
          </a:xfrm>
          <a:prstGeom prst="rect">
            <a:avLst/>
          </a:prstGeom>
        </p:spPr>
      </p:pic>
      <p:sp>
        <p:nvSpPr>
          <p:cNvPr id="20" name="CuadroTexto 179">
            <a:extLst>
              <a:ext uri="{FF2B5EF4-FFF2-40B4-BE49-F238E27FC236}">
                <a16:creationId xmlns="" xmlns:a16="http://schemas.microsoft.com/office/drawing/2014/main" id="{A1E04E64-AB45-6B42-BF17-93C3272AF7A0}"/>
              </a:ext>
            </a:extLst>
          </p:cNvPr>
          <p:cNvSpPr txBox="1"/>
          <p:nvPr/>
        </p:nvSpPr>
        <p:spPr>
          <a:xfrm>
            <a:off x="392115" y="2765485"/>
            <a:ext cx="4476220" cy="32316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u="sng" dirty="0">
                <a:solidFill>
                  <a:srgbClr val="003399"/>
                </a:solidFill>
              </a:rPr>
              <a:t>European Commission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3399"/>
                </a:solidFill>
              </a:rPr>
              <a:t>Miguel </a:t>
            </a:r>
            <a:r>
              <a:rPr lang="en-US" sz="1200" dirty="0" err="1">
                <a:solidFill>
                  <a:srgbClr val="003399"/>
                </a:solidFill>
              </a:rPr>
              <a:t>Álvarez</a:t>
            </a:r>
            <a:r>
              <a:rPr lang="en-US" sz="1200" dirty="0">
                <a:solidFill>
                  <a:srgbClr val="003399"/>
                </a:solidFill>
              </a:rPr>
              <a:t>-Rodríguez (DIGIT, project owner)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003399"/>
                </a:solidFill>
              </a:rPr>
              <a:t>Frédéric</a:t>
            </a:r>
            <a:r>
              <a:rPr lang="en-US" sz="1200" dirty="0">
                <a:solidFill>
                  <a:srgbClr val="003399"/>
                </a:solidFill>
              </a:rPr>
              <a:t> </a:t>
            </a:r>
            <a:r>
              <a:rPr lang="en-US" sz="1200" dirty="0" err="1">
                <a:solidFill>
                  <a:srgbClr val="003399"/>
                </a:solidFill>
              </a:rPr>
              <a:t>Poels</a:t>
            </a:r>
            <a:r>
              <a:rPr lang="en-US" sz="1200" dirty="0">
                <a:solidFill>
                  <a:srgbClr val="003399"/>
                </a:solidFill>
              </a:rPr>
              <a:t> (DIGIT, project owner)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3399"/>
                </a:solidFill>
              </a:rPr>
              <a:t>Carlos Gómez-Muñoz (DG CNNECT, project owner)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3399"/>
                </a:solidFill>
              </a:rPr>
              <a:t>Valentin </a:t>
            </a:r>
            <a:r>
              <a:rPr lang="en-US" sz="1200" dirty="0" err="1">
                <a:solidFill>
                  <a:srgbClr val="003399"/>
                </a:solidFill>
              </a:rPr>
              <a:t>Mesaros</a:t>
            </a:r>
            <a:r>
              <a:rPr lang="en-US" sz="1200" dirty="0">
                <a:solidFill>
                  <a:srgbClr val="003399"/>
                </a:solidFill>
              </a:rPr>
              <a:t> (DIGIT, analyst)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r>
              <a:rPr lang="en-US" sz="1200" u="sng" dirty="0">
                <a:solidFill>
                  <a:srgbClr val="003399"/>
                </a:solidFill>
              </a:rPr>
              <a:t>Member States and </a:t>
            </a:r>
            <a:r>
              <a:rPr lang="en-US" sz="1200" u="sng" dirty="0" smtClean="0">
                <a:solidFill>
                  <a:srgbClr val="003399"/>
                </a:solidFill>
              </a:rPr>
              <a:t>Stakeholders in previous meetings</a:t>
            </a:r>
            <a:r>
              <a:rPr lang="en-US" sz="1200" dirty="0" smtClean="0">
                <a:solidFill>
                  <a:srgbClr val="003399"/>
                </a:solidFill>
              </a:rPr>
              <a:t>:</a:t>
            </a:r>
            <a:endParaRPr lang="en-US" sz="1200" dirty="0">
              <a:solidFill>
                <a:srgbClr val="003399"/>
              </a:solidFill>
            </a:endParaRPr>
          </a:p>
          <a:p>
            <a:endParaRPr lang="en-US" sz="1200" dirty="0" smtClean="0">
              <a:solidFill>
                <a:srgbClr val="003399"/>
              </a:solidFill>
            </a:endParaRPr>
          </a:p>
          <a:p>
            <a:r>
              <a:rPr lang="en-US" sz="1200" dirty="0" smtClean="0">
                <a:solidFill>
                  <a:srgbClr val="003399"/>
                </a:solidFill>
              </a:rPr>
              <a:t>MS </a:t>
            </a:r>
            <a:r>
              <a:rPr lang="en-US" sz="1200" dirty="0" smtClean="0">
                <a:solidFill>
                  <a:srgbClr val="003399"/>
                </a:solidFill>
                <a:sym typeface="Wingdings" panose="05000000000000000000" pitchFamily="2" charset="2"/>
              </a:rPr>
              <a:t></a:t>
            </a:r>
            <a:r>
              <a:rPr lang="en-US" sz="1200" dirty="0" smtClean="0">
                <a:solidFill>
                  <a:srgbClr val="003399"/>
                </a:solidFill>
              </a:rPr>
              <a:t>AT, BE, CZ, ES, </a:t>
            </a:r>
            <a:r>
              <a:rPr lang="en-US" sz="1200" dirty="0" smtClean="0">
                <a:solidFill>
                  <a:srgbClr val="003399"/>
                </a:solidFill>
              </a:rPr>
              <a:t>FI, GR, </a:t>
            </a:r>
            <a:r>
              <a:rPr lang="en-US" sz="1200" dirty="0" smtClean="0">
                <a:solidFill>
                  <a:srgbClr val="003399"/>
                </a:solidFill>
              </a:rPr>
              <a:t>HU, LU, NL, SI, SK, other?</a:t>
            </a:r>
          </a:p>
          <a:p>
            <a:endParaRPr lang="en-US" sz="1200" dirty="0" smtClean="0">
              <a:solidFill>
                <a:srgbClr val="003399"/>
              </a:solidFill>
            </a:endParaRPr>
          </a:p>
          <a:p>
            <a:r>
              <a:rPr lang="en-US" sz="1200" dirty="0" smtClean="0">
                <a:solidFill>
                  <a:srgbClr val="003399"/>
                </a:solidFill>
              </a:rPr>
              <a:t>Stakeholders </a:t>
            </a:r>
            <a:r>
              <a:rPr lang="en-US" sz="1200" dirty="0" smtClean="0">
                <a:solidFill>
                  <a:srgbClr val="003399"/>
                </a:solidFill>
                <a:sym typeface="Wingdings" panose="05000000000000000000" pitchFamily="2" charset="2"/>
              </a:rPr>
              <a:t></a:t>
            </a:r>
            <a:r>
              <a:rPr lang="en-US" sz="1200" dirty="0" smtClean="0">
                <a:solidFill>
                  <a:srgbClr val="003399"/>
                </a:solidFill>
              </a:rPr>
              <a:t> SEMPER, TOOP, other?</a:t>
            </a: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</p:txBody>
      </p:sp>
      <p:sp>
        <p:nvSpPr>
          <p:cNvPr id="21" name="Shape 464"/>
          <p:cNvSpPr/>
          <p:nvPr/>
        </p:nvSpPr>
        <p:spPr>
          <a:xfrm>
            <a:off x="6329943" y="1508892"/>
            <a:ext cx="844710" cy="814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955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2</a:t>
            </a:r>
            <a:endParaRPr lang="en-GB" noProof="0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244950"/>
            <a:ext cx="1552784" cy="403847"/>
          </a:xfrm>
        </p:spPr>
        <p:txBody>
          <a:bodyPr/>
          <a:lstStyle/>
          <a:p>
            <a:r>
              <a:rPr lang="en-GB" dirty="0" smtClean="0"/>
              <a:t>Work </a:t>
            </a:r>
            <a:endParaRPr lang="en-GB" dirty="0" smtClean="0"/>
          </a:p>
          <a:p>
            <a:r>
              <a:rPr lang="en-GB" dirty="0" smtClean="0"/>
              <a:t>done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49042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 smtClean="0"/>
              <a:t>2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smtClean="0"/>
              <a:t>Work done: model stabilisation</a:t>
            </a:r>
            <a:endParaRPr lang="en-GB" sz="1800" noProof="0" dirty="0"/>
          </a:p>
        </p:txBody>
      </p:sp>
      <p:sp>
        <p:nvSpPr>
          <p:cNvPr id="16" name="TextBox 2"/>
          <p:cNvSpPr txBox="1"/>
          <p:nvPr/>
        </p:nvSpPr>
        <p:spPr>
          <a:xfrm>
            <a:off x="356183" y="1616760"/>
            <a:ext cx="8166100" cy="5509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Mapping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the MS information Requirements to the </a:t>
            </a:r>
            <a:r>
              <a:rPr lang="en-GB" sz="1600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RPaM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Ontology: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AT and ES completed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The rest….no models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made available</a:t>
            </a: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sz="1600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Taxud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is being proposed to be taken on board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Conceptual Model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evolution. Inputs from AT and ES have improved and enriched the models of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Mandate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Request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Response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Agent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OWL-DL-Turtle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syntax-binding: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Re-drafting of the T-Box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Example datasets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Example SPARQL queries</a:t>
            </a: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lvl="2"/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047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2844" t="22714" r="1468" b="3035"/>
          <a:stretch/>
        </p:blipFill>
        <p:spPr>
          <a:xfrm>
            <a:off x="968092" y="2288869"/>
            <a:ext cx="7705746" cy="3376818"/>
          </a:xfrm>
          <a:prstGeom prst="rect">
            <a:avLst/>
          </a:prstGeom>
          <a:ln>
            <a:solidFill>
              <a:srgbClr val="505050"/>
            </a:solidFill>
          </a:ln>
        </p:spPr>
      </p:pic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2</a:t>
            </a:r>
            <a:r>
              <a:rPr lang="en-GB" noProof="0" dirty="0" smtClean="0"/>
              <a:t>.1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5874234" cy="348343"/>
          </a:xfrm>
        </p:spPr>
        <p:txBody>
          <a:bodyPr/>
          <a:lstStyle/>
          <a:p>
            <a:r>
              <a:rPr lang="en-GB" sz="1800" dirty="0" smtClean="0"/>
              <a:t>Work done: MS and </a:t>
            </a:r>
            <a:r>
              <a:rPr lang="en-GB" sz="1800" dirty="0" err="1" smtClean="0"/>
              <a:t>RPaM</a:t>
            </a:r>
            <a:r>
              <a:rPr lang="en-GB" sz="1800" dirty="0" smtClean="0"/>
              <a:t> mapping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2293" t="22993" r="8322" b="14201"/>
          <a:stretch/>
        </p:blipFill>
        <p:spPr>
          <a:xfrm>
            <a:off x="421725" y="3302546"/>
            <a:ext cx="4515771" cy="1887523"/>
          </a:xfrm>
          <a:prstGeom prst="rect">
            <a:avLst/>
          </a:prstGeom>
          <a:ln>
            <a:solidFill>
              <a:srgbClr val="505050"/>
            </a:solidFill>
          </a:ln>
        </p:spPr>
      </p:pic>
      <p:sp>
        <p:nvSpPr>
          <p:cNvPr id="9" name="TextBox 2"/>
          <p:cNvSpPr txBox="1"/>
          <p:nvPr/>
        </p:nvSpPr>
        <p:spPr>
          <a:xfrm>
            <a:off x="305381" y="1478210"/>
            <a:ext cx="8166100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Bilateral </a:t>
            </a:r>
            <a:r>
              <a:rPr lang="en-GB" sz="14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discussions held </a:t>
            </a:r>
            <a:r>
              <a:rPr lang="en-GB" sz="14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with AT </a:t>
            </a:r>
            <a:r>
              <a:rPr lang="en-GB" sz="14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and </a:t>
            </a:r>
            <a:r>
              <a:rPr lang="en-GB" sz="14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We’d </a:t>
            </a:r>
            <a:r>
              <a:rPr lang="en-GB" sz="14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like to have similar bilateral discussions with FI, BE, NL and </a:t>
            </a:r>
            <a:r>
              <a:rPr lang="en-GB" sz="14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PT</a:t>
            </a:r>
            <a:r>
              <a:rPr lang="en-GB" sz="14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 </a:t>
            </a:r>
            <a:r>
              <a:rPr lang="en-GB" sz="1400" dirty="0" smtClean="0">
                <a:solidFill>
                  <a:schemeClr val="accent6">
                    <a:lumMod val="50000"/>
                  </a:schemeClr>
                </a:solidFill>
                <a:cs typeface="Arial"/>
                <a:sym typeface="Wingdings" panose="05000000000000000000" pitchFamily="2" charset="2"/>
              </a:rPr>
              <a:t> let’s organise a phone call, please</a:t>
            </a:r>
            <a:r>
              <a:rPr lang="en-US" sz="1400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: </a:t>
            </a:r>
            <a:r>
              <a:rPr lang="en-GB" sz="1400" dirty="0">
                <a:solidFill>
                  <a:srgbClr val="FFFFFF"/>
                </a:solidFill>
                <a:hlinkClick r:id="rId4"/>
              </a:rPr>
              <a:t>rpam-wg@everis.com</a:t>
            </a:r>
            <a:endParaRPr lang="en-GB" sz="14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42661" t="18806" b="5269"/>
          <a:stretch/>
        </p:blipFill>
        <p:spPr>
          <a:xfrm>
            <a:off x="2483716" y="4626660"/>
            <a:ext cx="4907559" cy="2135770"/>
          </a:xfrm>
          <a:prstGeom prst="rect">
            <a:avLst/>
          </a:prstGeom>
          <a:ln>
            <a:solidFill>
              <a:srgbClr val="505050"/>
            </a:solidFill>
          </a:ln>
        </p:spPr>
      </p:pic>
    </p:spTree>
    <p:extLst>
      <p:ext uri="{BB962C8B-B14F-4D97-AF65-F5344CB8AC3E}">
        <p14:creationId xmlns:p14="http://schemas.microsoft.com/office/powerpoint/2010/main" val="158939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 smtClean="0"/>
              <a:t>2.2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02966" y="965069"/>
            <a:ext cx="5874234" cy="348343"/>
          </a:xfrm>
        </p:spPr>
        <p:txBody>
          <a:bodyPr/>
          <a:lstStyle/>
          <a:p>
            <a:r>
              <a:rPr lang="en-GB" sz="1800" noProof="0" dirty="0" smtClean="0"/>
              <a:t>Work done: model stabilisation (previous mandate)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5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408" y="1536552"/>
            <a:ext cx="6799183" cy="5190380"/>
          </a:xfrm>
          <a:prstGeom prst="rect">
            <a:avLst/>
          </a:prstGeom>
        </p:spPr>
      </p:pic>
      <p:sp>
        <p:nvSpPr>
          <p:cNvPr id="6" name="Rectángulo 6"/>
          <p:cNvSpPr/>
          <p:nvPr/>
        </p:nvSpPr>
        <p:spPr>
          <a:xfrm>
            <a:off x="7086600" y="1684867"/>
            <a:ext cx="1337734" cy="381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>
                <a:solidFill>
                  <a:srgbClr val="FFFFFF"/>
                </a:solidFill>
              </a:rPr>
              <a:t>previous</a:t>
            </a:r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7" name="Rectángulo 6">
            <a:hlinkClick r:id="rId3"/>
          </p:cNvPr>
          <p:cNvSpPr/>
          <p:nvPr/>
        </p:nvSpPr>
        <p:spPr>
          <a:xfrm>
            <a:off x="7086600" y="2348995"/>
            <a:ext cx="1337734" cy="381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2"/>
                </a:solidFill>
              </a:rPr>
              <a:t>EAP file</a:t>
            </a:r>
            <a:endParaRPr lang="es-E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71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" t="612" r="3242" b="5077"/>
          <a:stretch/>
        </p:blipFill>
        <p:spPr>
          <a:xfrm>
            <a:off x="2558184" y="1481667"/>
            <a:ext cx="4145702" cy="5283200"/>
          </a:xfrm>
          <a:prstGeom prst="rect">
            <a:avLst/>
          </a:prstGeom>
          <a:ln>
            <a:solidFill>
              <a:srgbClr val="505050"/>
            </a:solidFill>
          </a:ln>
        </p:spPr>
      </p:pic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 smtClean="0"/>
              <a:t>2.2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5874234" cy="348343"/>
          </a:xfrm>
        </p:spPr>
        <p:txBody>
          <a:bodyPr/>
          <a:lstStyle/>
          <a:p>
            <a:r>
              <a:rPr lang="en-GB" sz="1800" dirty="0"/>
              <a:t>Work done: model </a:t>
            </a:r>
            <a:r>
              <a:rPr lang="en-GB" sz="1800" dirty="0" smtClean="0"/>
              <a:t>stabilisation (current mandate)</a:t>
            </a:r>
            <a:endParaRPr lang="en-GB" sz="180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7" name="Rectángulo 6"/>
          <p:cNvSpPr/>
          <p:nvPr/>
        </p:nvSpPr>
        <p:spPr>
          <a:xfrm>
            <a:off x="7086600" y="1684867"/>
            <a:ext cx="1337734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current</a:t>
            </a:r>
            <a:endParaRPr lang="es-ES" dirty="0"/>
          </a:p>
        </p:txBody>
      </p:sp>
      <p:sp>
        <p:nvSpPr>
          <p:cNvPr id="8" name="Rectángulo 6">
            <a:hlinkClick r:id="rId4"/>
          </p:cNvPr>
          <p:cNvSpPr/>
          <p:nvPr/>
        </p:nvSpPr>
        <p:spPr>
          <a:xfrm>
            <a:off x="7086600" y="2348995"/>
            <a:ext cx="1337734" cy="38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2"/>
                </a:solidFill>
              </a:rPr>
              <a:t>EAP file</a:t>
            </a:r>
            <a:endParaRPr lang="es-E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87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Tema de Office">
  <a:themeElements>
    <a:clrScheme name="Personalizado 1">
      <a:dk1>
        <a:srgbClr val="FFFFFF"/>
      </a:dk1>
      <a:lt1>
        <a:srgbClr val="FFFFFF"/>
      </a:lt1>
      <a:dk2>
        <a:srgbClr val="9AAE04"/>
      </a:dk2>
      <a:lt2>
        <a:srgbClr val="969696"/>
      </a:lt2>
      <a:accent1>
        <a:srgbClr val="9AAE04"/>
      </a:accent1>
      <a:accent2>
        <a:srgbClr val="969696"/>
      </a:accent2>
      <a:accent3>
        <a:srgbClr val="9AAE04"/>
      </a:accent3>
      <a:accent4>
        <a:srgbClr val="969696"/>
      </a:accent4>
      <a:accent5>
        <a:srgbClr val="9AAE04"/>
      </a:accent5>
      <a:accent6>
        <a:srgbClr val="969696"/>
      </a:accent6>
      <a:hlink>
        <a:srgbClr val="D76734"/>
      </a:hlink>
      <a:folHlink>
        <a:srgbClr val="9AAE0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BEDD3E14A453E4496AF2E0DA37E6AF0" ma:contentTypeVersion="7" ma:contentTypeDescription="Crear nuevo documento." ma:contentTypeScope="" ma:versionID="778ae57a1a44ed6e6068cd261d09fa83">
  <xsd:schema xmlns:xsd="http://www.w3.org/2001/XMLSchema" xmlns:xs="http://www.w3.org/2001/XMLSchema" xmlns:p="http://schemas.microsoft.com/office/2006/metadata/properties" xmlns:ns2="1b76f22b-2e86-4845-9316-e91ba1eb8ba5" xmlns:ns3="80372719-428f-487a-a543-91ae19974bc3" targetNamespace="http://schemas.microsoft.com/office/2006/metadata/properties" ma:root="true" ma:fieldsID="52f355f3bced2accb7b764aac33b0d95" ns2:_="" ns3:_="">
    <xsd:import namespace="1b76f22b-2e86-4845-9316-e91ba1eb8ba5"/>
    <xsd:import namespace="80372719-428f-487a-a543-91ae19974bc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76f22b-2e86-4845-9316-e91ba1eb8b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372719-428f-487a-a543-91ae19974bc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EA8F5C-476D-4027-93BD-7C960A2C03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b76f22b-2e86-4845-9316-e91ba1eb8ba5"/>
    <ds:schemaRef ds:uri="80372719-428f-487a-a543-91ae19974bc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2212DFB-E463-4D9F-8FC1-4BA76C563568}">
  <ds:schemaRefs>
    <ds:schemaRef ds:uri="http://schemas.openxmlformats.org/package/2006/metadata/core-properties"/>
    <ds:schemaRef ds:uri="http://schemas.microsoft.com/office/2006/documentManagement/types"/>
    <ds:schemaRef ds:uri="1b76f22b-2e86-4845-9316-e91ba1eb8ba5"/>
    <ds:schemaRef ds:uri="http://purl.org/dc/elements/1.1/"/>
    <ds:schemaRef ds:uri="http://schemas.microsoft.com/office/2006/metadata/properties"/>
    <ds:schemaRef ds:uri="80372719-428f-487a-a543-91ae19974bc3"/>
    <ds:schemaRef ds:uri="http://purl.org/dc/terms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2BD2431-2CAA-4E4D-9AA1-5FF85AEB659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1924</TotalTime>
  <Words>1005</Words>
  <Application>Microsoft Office PowerPoint</Application>
  <PresentationFormat>Presentación en pantalla (4:3)</PresentationFormat>
  <Paragraphs>251</Paragraphs>
  <Slides>31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6" baseType="lpstr">
      <vt:lpstr>Arial</vt:lpstr>
      <vt:lpstr>Calibri</vt:lpstr>
      <vt:lpstr>Open Sans</vt:lpstr>
      <vt:lpstr>Wingdings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Raquel Capilla Blázquez</dc:creator>
  <cp:lastModifiedBy>Enric Staromiejski Torregrosa</cp:lastModifiedBy>
  <cp:revision>149</cp:revision>
  <dcterms:created xsi:type="dcterms:W3CDTF">1601-01-01T00:00:00Z</dcterms:created>
  <dcterms:modified xsi:type="dcterms:W3CDTF">2019-02-21T07:54:56Z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0x010100EBEDD3E14A453E4496AF2E0DA37E6AF0</vt:lpwstr>
  </property>
</Properties>
</file>